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370D"/>
    <a:srgbClr val="FF9900"/>
    <a:srgbClr val="AB4E01"/>
    <a:srgbClr val="83AB01"/>
    <a:srgbClr val="CAAF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233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6BC90D-580B-4A3E-BFD8-ABB2E2197163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0591" y="44624"/>
            <a:ext cx="9324114" cy="6813375"/>
            <a:chOff x="-120591" y="44624"/>
            <a:chExt cx="9324114" cy="6813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591" y="44624"/>
              <a:ext cx="9324114" cy="681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02268" y="116632"/>
              <a:ext cx="5487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Дорожная азбука</a:t>
              </a:r>
              <a:endPara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0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дорожная загадка: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зовётся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лошадка,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легла на переходы,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шагают пешеходы? 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Стрелка вправо 124"/>
          <p:cNvSpPr/>
          <p:nvPr/>
        </p:nvSpPr>
        <p:spPr>
          <a:xfrm>
            <a:off x="4659013" y="4532257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07464" y="1140449"/>
            <a:ext cx="5711825" cy="4286885"/>
            <a:chOff x="2507464" y="1140449"/>
            <a:chExt cx="5711825" cy="4286885"/>
          </a:xfrm>
        </p:grpSpPr>
        <p:pic>
          <p:nvPicPr>
            <p:cNvPr id="126" name="Рисунок 125" descr="1 &amp;kcy;&amp;lcy;&amp;acy;&amp;scy;&amp;scy;, &amp;dcy;&amp;ocy;&amp;rcy;&amp;ocy;&amp;zhcy;&amp;ncy;&amp;ycy;&amp;iecy; &amp;zcy;&amp;ncy;&amp;acy;&amp;kcy;&amp;icy; &amp;icy; &amp;ocy;&amp;scy;&amp;ncy;&amp;ocy;&amp;vcy;&amp;ycy; &amp;Pcy;&amp;Dcy;&amp;Dcy;. &amp;Zcy;&amp;ncy;&amp;acy;&amp;kcy; &amp;ocy;&amp;scy;&amp;ocy;&amp;bcy;&amp;ycy;&amp;khcy; &amp;pcy;&amp;rcy;&amp;iecy;&amp;dcy;&amp;pcy;&amp;icy;&amp;scy;&amp;acy;&amp;ncy;&amp;icy;&amp;jcy; 5.20 &amp;Pcy;&amp;iecy;&amp;shcy;&amp;iecy;&amp;khcy;&amp;ocy;&amp;dcy;&amp;ncy;&amp;ycy;&amp;jcy; &amp;pcy;&amp;iecy;&amp;rcy;&amp;iecy;&amp;khcy;&amp;ocy;&amp;d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1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464" y="1140449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Подзаголовок 2"/>
            <p:cNvSpPr txBox="1">
              <a:spLocks/>
            </p:cNvSpPr>
            <p:nvPr/>
          </p:nvSpPr>
          <p:spPr>
            <a:xfrm>
              <a:off x="2841637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ПЕШЕХОДНЫЙ    ПЕРЕХОД</a:t>
              </a:r>
            </a:p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      «ЗЕБРА»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95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гласит, что еле-еле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 свет в конце тоннеля.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педаль не налегай,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фары зажигай.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3936084" y="4989709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4509" y="1205568"/>
            <a:ext cx="5711825" cy="4286885"/>
            <a:chOff x="2362602" y="1143665"/>
            <a:chExt cx="5711825" cy="4286885"/>
          </a:xfrm>
        </p:grpSpPr>
        <p:pic>
          <p:nvPicPr>
            <p:cNvPr id="127" name="Рисунок 126" descr="&amp;Ucy;&amp;chcy;&amp;iecy;&amp;ncy;&amp;icy;&amp;kcy;&amp;ucy; &amp;ncy;&amp;acy;&amp;chcy;&amp;acy;&amp;lcy;&amp;softcy;&amp;ncy;&amp;ocy;&amp;jcy; &amp;shcy;&amp;kcy;&amp;ocy;&amp;lcy;&amp;ycy;: &amp;icy;&amp;zcy;&amp;ocy;&amp;bcy;&amp;rcy;&amp;acy;&amp;zhcy;&amp;iecy;&amp;ncy;&amp;icy;&amp;yacy; &amp;dcy;&amp;lcy;&amp;yacy; &amp;rcy;&amp;iecy;&amp;fcy;&amp;iecy;&amp;rcy;&amp;acy;&amp;tcy;&amp;ocy;&amp;vcy; &amp;pcy;&amp;ocy; &amp;Ocy;&amp;Bcy;&amp;ZHcy;. &amp;Pcy;&amp;rcy;&amp;iecy;&amp;dcy;&amp;ucy;&amp;pcy;&amp;rcy;&amp;iecy;&amp;zhcy;&amp;dcy;&amp;acy;&amp;yucy;&amp;shchcy;&amp;icy;&amp;jcy; &amp;zcy;&amp;ncy;&amp;acy;&amp;kcy; 1.31 &amp;Tcy;&amp;ocy;&amp;ncy;&amp;ncy;&amp;iecy;&amp;lcy;&amp;softcy; &amp;Bcy;&amp;iecy;&amp;scy;&amp;pcy;&amp;lcy;&amp;acy;&amp;tcy;&amp;ncy;&amp;ycy;&amp;ie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02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Подзаголовок 2"/>
            <p:cNvSpPr txBox="1">
              <a:spLocks/>
            </p:cNvSpPr>
            <p:nvPr/>
          </p:nvSpPr>
          <p:spPr>
            <a:xfrm>
              <a:off x="3003339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ТОННЕЛЬ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66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Быстро-быстро поезд мчится!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несчастью не случиться,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Закрываю переезд -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Запрещён машинам въезд!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3737038" y="545391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73355" y="1143665"/>
            <a:ext cx="5711825" cy="4286885"/>
            <a:chOff x="2187089" y="1205568"/>
            <a:chExt cx="5711825" cy="4286885"/>
          </a:xfrm>
        </p:grpSpPr>
        <p:pic>
          <p:nvPicPr>
            <p:cNvPr id="128" name="Рисунок 127" descr="&amp;Pcy;&amp;Dcy;&amp;Dcy; &amp;vcy; &amp;ncy;&amp;acy;&amp;chcy;&amp;acy;&amp;lcy;&amp;softcy;&amp;ncy;&amp;ocy;&amp;jcy; &amp;shcy;&amp;kcy;&amp;ocy;&amp;lcy;&amp;iecy;: &amp;ocy;&amp;tcy;&amp;vcy;&amp;iecy;&amp;tcy; &amp;kcy; &amp;fcy;&amp;ocy;&amp;tcy;&amp;ocy;-&amp;vcy;&amp;icy;&amp;kcy;&amp;tcy;&amp;ocy;&amp;rcy;&amp;icy;&amp;ncy;&amp;iecy;. &amp;Pcy;&amp;rcy;&amp;iecy;&amp;dcy;&amp;ucy;&amp;pcy;&amp;rcy;&amp;iecy;&amp;zhcy;&amp;dcy;&amp;acy;&amp;yucy;&amp;shchcy;&amp;icy;&amp;jcy; &amp;zcy;&amp;ncy;&amp;acy;&amp;kcy; 1.1 &amp;ZHcy;&amp;iecy;&amp;lcy;&amp;iecy;&amp;zcy;&amp;ncy;&amp;ocy;&amp;dcy;&amp;ocy;&amp;rcy;&amp;ocy;&amp;zhcy;&amp;ncy;&amp;ycy;&amp;jcy; &amp;pcy;&amp;iecy;&amp;rcy;&amp;iecy;&amp;iecy;&amp;zcy;&amp;dcy; &amp;scy;&amp;ocy; &amp;shcy;&amp;lcy;&amp;acy;&amp;gcy;&amp;bcy;&amp;acy;&amp;ucy;&amp;mcy;&amp;ocy;&amp;m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205568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64988" y="4647161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ЖЕЛЕЗНОДОРОЖНЫЙ ПЕРЕЕЗД  СО  ШЛАГБАУМОМ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7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Терпеливо транспорт ждёт.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пешком устал шагать,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9" name="Рисунок 128" descr="&amp;ncy;&amp;acy;&amp;chcy;&amp;acy;&amp;lcy;&amp;softcy;&amp;ncy;&amp;acy;&amp;yacy; &amp;shcy;&amp;kcy;&amp;ocy;&amp;lcy;&amp;acy;. &amp;zcy;&amp;ncy;&amp;acy;&amp;kcy; &amp;ocy;&amp;scy;&amp;ocy;&amp;bcy;&amp;ycy;&amp;khcy; &amp;pcy;&amp;rcy;&amp;iecy;&amp;dcy;&amp;pcy;&amp;icy;&amp;scy;&amp;acy;&amp;ncy;&amp;icy;&amp;jcy; 5.17 &amp;mcy;&amp;iecy;&amp;scy;&amp;tcy;&amp;ocy; &amp;ocy;&amp;scy;&amp;tcy;&amp;acy;&amp;ncy;&amp;ocy;&amp;vcy;&amp;kcy;&amp;icy; &amp;acy;&amp;vcy;&amp;tcy;&amp;ocy;&amp;bcy;&amp;ucy;&amp;scy;&amp;acy; &amp;icy; (&amp;icy;&amp;lcy;&amp;icy;) &amp;tcy;&amp;rcy;&amp;ocy;&amp;lcy;&amp;lcy;&amp;iecy;&amp;jcy;&amp;bcy;&amp;ucy;&amp;s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757" y="126355"/>
            <a:ext cx="609219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Рисунок 129" descr="&amp;Ocy;&amp;bcy;&amp;rcy;&amp;acy;&amp;zcy;&amp;ocy;&amp;vcy;&amp;acy;&amp;ncy;&amp;icy;&amp;iecy; &amp;vcy; &amp;ncy;&amp;acy;&amp;chcy;&amp;acy;&amp;lcy;&amp;softcy;&amp;ncy;&amp;ocy;&amp;jcy; &amp;shcy;&amp;kcy;&amp;ocy;&amp;lcy;&amp;iecy;. &amp;Zcy;&amp;ncy;&amp;acy;&amp;kcy; &amp;ocy;&amp;scy;&amp;ocy;&amp;bcy;&amp;ycy;&amp;khcy; &amp;pcy;&amp;rcy;&amp;iecy;&amp;dcy;&amp;pcy;&amp;icy;&amp;scy;&amp;acy;&amp;ncy;&amp;icy;&amp;jcy; 5.18 &amp;Mcy;&amp;iecy;&amp;scy;&amp;tcy;&amp;ocy; &amp;ocy;&amp;scy;&amp;tcy;&amp;acy;&amp;ncy;&amp;ocy;&amp;vcy;&amp;kcy;&amp;icy; &amp;tcy;&amp;rcy;&amp;acy;&amp;mcy;&amp;vcy;&amp;acy;&amp;yacy; &amp;Scy;&amp;kcy;&amp;acy;&amp;chcy;&amp;acy;&amp;tcy;&amp;soft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433" y="146367"/>
            <a:ext cx="5711825" cy="45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Стрелка вправо 127"/>
          <p:cNvSpPr/>
          <p:nvPr/>
        </p:nvSpPr>
        <p:spPr>
          <a:xfrm>
            <a:off x="2123728" y="5911023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69236" y="123950"/>
            <a:ext cx="5551348" cy="4790736"/>
            <a:chOff x="1869236" y="123950"/>
            <a:chExt cx="5551348" cy="4790736"/>
          </a:xfrm>
        </p:grpSpPr>
        <p:pic>
          <p:nvPicPr>
            <p:cNvPr id="1026" name="Picture 2" descr="http://adrive.by/img/rr/signs/5_13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67" y="123950"/>
              <a:ext cx="2739887" cy="365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Подзаголовок 2"/>
            <p:cNvSpPr txBox="1">
              <a:spLocks/>
            </p:cNvSpPr>
            <p:nvPr/>
          </p:nvSpPr>
          <p:spPr>
            <a:xfrm>
              <a:off x="1869236" y="3784258"/>
              <a:ext cx="5551348" cy="1130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ОСТАНОВКИ</a:t>
              </a:r>
            </a:p>
            <a:p>
              <a:r>
                <a:rPr lang="ru-RU" sz="21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АВТОБУСА, ТРОЛЛЕЙБУСА, ТРАМВАЯ</a:t>
              </a:r>
              <a:endParaRPr lang="ru-RU" sz="21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92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серьёзных докторов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вам скажут: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«Будь здоров!»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9" name="Стрелка вправо 128"/>
          <p:cNvSpPr/>
          <p:nvPr/>
        </p:nvSpPr>
        <p:spPr>
          <a:xfrm>
            <a:off x="2653420" y="634594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59329" y="1158203"/>
            <a:ext cx="5711825" cy="4286885"/>
            <a:chOff x="2259329" y="1158203"/>
            <a:chExt cx="5711825" cy="4286885"/>
          </a:xfrm>
        </p:grpSpPr>
        <p:pic>
          <p:nvPicPr>
            <p:cNvPr id="131" name="Рисунок 130" descr="3 &amp;kcy;&amp;lcy;&amp;acy;&amp;scy;&amp;scy;, &amp;dcy;&amp;ocy;&amp;rcy;&amp;ocy;&amp;zhcy;&amp;ncy;&amp;ycy;&amp;iecy; &amp;zcy;&amp;ncy;&amp;acy;&amp;kcy;&amp;icy;. &amp;Zcy;&amp;ncy;&amp;acy;&amp;kcy; &amp;scy;&amp;iecy;&amp;rcy;&amp;vcy;&amp;icy;&amp;scy;&amp;acy; 7.3 &amp;Bcy;&amp;ocy;&amp;lcy;&amp;softcy;&amp;ncy;&amp;icy;&amp;tscy;&amp;acy;  &amp;Bcy;&amp;iecy;&amp;scy;&amp;pcy;&amp;lcy;&amp;acy;&amp;tcy;&amp;ncy;&amp;ycy;&amp;iecy; &amp;rcy;&amp;icy;&amp;scy;&amp;ucy;&amp;ncy;&amp;kcy;&amp;i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acy;&amp;vcy;&amp;tcy;&amp;ocy;&amp;rcy;&amp;scy;&amp;kcy;&amp;icy;&amp;mcy; &amp;pcy;&amp;rcy;&amp;iecy;&amp;zcy;&amp;iecy;&amp;ncy;&amp;tcy;&amp;acy;&amp;tscy;&amp;icy;&amp;yacy;&amp;mcy;, &amp;fcy;&amp;lcy;&amp;iecy;&amp;shcy; &amp;icy;&amp;gcy;&amp;r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29" y="1158203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85035" y="4658342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БОЛЬНИЦА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60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поможем, мы расскажем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Честь по чести, что и как.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дорогу вам покажем.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Уважайте каждый знак!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 rot="5400000">
            <a:off x="5854057" y="23967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 descr="http://nefakt.com.ua/wp-content/uploads/2013/05/6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085" y="728389"/>
            <a:ext cx="7247742" cy="549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55" y="332656"/>
            <a:ext cx="8751911" cy="639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491040" cy="237626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Молодцы!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772" y="369"/>
            <a:ext cx="1153545" cy="19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знак, каких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………..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едешь ты по 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становишься главней,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тебе, как будто Богу,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Уступают все дорогу.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512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 О 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Стрелка вправо 114"/>
          <p:cNvSpPr/>
          <p:nvPr/>
        </p:nvSpPr>
        <p:spPr>
          <a:xfrm>
            <a:off x="3470338" y="8347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73916" y="1162431"/>
            <a:ext cx="5992238" cy="4296803"/>
            <a:chOff x="1973916" y="1162431"/>
            <a:chExt cx="5992238" cy="4296803"/>
          </a:xfrm>
        </p:grpSpPr>
        <p:pic>
          <p:nvPicPr>
            <p:cNvPr id="266" name="Рисунок 265" descr="&amp;Icy;&amp;ncy;&amp;tcy;&amp;iecy;&amp;lcy;&amp;lcy;&amp;iecy;&amp;kcy;&amp;tcy;&amp;ucy;&amp;acy;&amp;lcy;&amp;softcy;&amp;ncy;&amp;ycy;&amp;iecy; &amp;icy;&amp;gcy;&amp;rcy;&amp;ycy; &amp;dcy;&amp;lcy;&amp;yacy; &amp;shcy;&amp;kcy;&amp;ocy;&amp;lcy;&amp;softcy;&amp;ncy;&amp;icy;&amp;kcy;&amp;ocy;&amp;vcy;: &amp;ocy;&amp;tcy;&amp;vcy;&amp;iecy;&amp;tcy;&amp;ycy; &amp;kcy; &amp;fcy;&amp;ocy;&amp;tcy;&amp;ocy;-&amp;vcy;&amp;icy;&amp;kcy;&amp;tcy;&amp;ocy;&amp;rcy;&amp;icy;&amp;ncy;&amp;iecy;. &amp;Zcy;&amp;ncy;&amp;acy;&amp;kcy; &amp;pcy;&amp;rcy;&amp;icy;&amp;ocy;&amp;rcy;&amp;icy;&amp;tcy;&amp;iecy;&amp;tcy;&amp;acy; 2.1 &amp;Gcy;&amp;lcy;&amp;acy;&amp;vcy;&amp;ncy;&amp;acy;&amp;yacy; &amp;dcy;&amp;ocy;&amp;rcy;&amp;ocy;&amp;gcy;&amp;a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916" y="1162431"/>
              <a:ext cx="5992238" cy="4296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Подзаголовок 2"/>
            <p:cNvSpPr txBox="1">
              <a:spLocks/>
            </p:cNvSpPr>
            <p:nvPr/>
          </p:nvSpPr>
          <p:spPr>
            <a:xfrm>
              <a:off x="2619259" y="4732115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ГЛАВНАЯ ДОРОГА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0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Предупреждает этот знак,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дороги здесь зигзаг,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впереди машину ждёт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Крутой ……….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Стрелка вправо 117"/>
          <p:cNvSpPr/>
          <p:nvPr/>
        </p:nvSpPr>
        <p:spPr>
          <a:xfrm>
            <a:off x="3067077" y="1325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32509" y="1161475"/>
            <a:ext cx="5711825" cy="4286885"/>
            <a:chOff x="2132509" y="1161475"/>
            <a:chExt cx="5711825" cy="4286885"/>
          </a:xfrm>
        </p:grpSpPr>
        <p:pic>
          <p:nvPicPr>
            <p:cNvPr id="116" name="Рисунок 115" descr="http://www.vneuroka.ru/okrmir/pct/l14786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509" y="116147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Подзаголовок 2"/>
            <p:cNvSpPr txBox="1">
              <a:spLocks/>
            </p:cNvSpPr>
            <p:nvPr/>
          </p:nvSpPr>
          <p:spPr>
            <a:xfrm>
              <a:off x="2518588" y="4710418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ОПАСНЫЙ  ПОВОРОТ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 здесь встречаются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снова разбегаются.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Стрелка вправо 118"/>
          <p:cNvSpPr/>
          <p:nvPr/>
        </p:nvSpPr>
        <p:spPr>
          <a:xfrm>
            <a:off x="2736639" y="169051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87089" y="1151604"/>
            <a:ext cx="5711825" cy="4286885"/>
            <a:chOff x="2187089" y="1151604"/>
            <a:chExt cx="5711825" cy="4286885"/>
          </a:xfrm>
        </p:grpSpPr>
        <p:pic>
          <p:nvPicPr>
            <p:cNvPr id="117" name="Рисунок 116" descr="&amp;Vcy;&amp;icy;&amp;kcy;&amp;tcy;&amp;ocy;&amp;rcy;&amp;icy;&amp;ncy;&amp;ycy; &amp;dcy;&amp;lcy;&amp;yacy; &amp;shcy;&amp;kcy;&amp;ocy;&amp;lcy;&amp;softcy;&amp;ncy;&amp;icy;&amp;kcy;&amp;ocy;&amp;vcy;: &amp;fcy;&amp;ocy;&amp;tcy;&amp;ocy;-&amp;vcy;&amp;icy;&amp;kcy;&amp;tcy;&amp;ocy;&amp;rcy;&amp;icy;&amp;ncy;&amp;acy; &amp;pcy;&amp;ocy; &amp;pcy;&amp;rcy;&amp;acy;&amp;vcy;&amp;icy;&amp;lcy;&amp;acy;&amp;mcy; &amp;dcy;&amp;ocy;&amp;rcy;&amp;ocy;&amp;zhcy;&amp;ncy;&amp;ocy;&amp;gcy;&amp;ocy; &amp;dcy;&amp;vcy;&amp;icy;&amp;zhcy;&amp;iecy;&amp;ncy;&amp;icy;&amp;yacy;. &amp;Zcy;&amp;ncy;&amp;acy;&amp;kcy; &amp;pcy;&amp;rcy;&amp;icy;&amp;ocy;&amp;rcy;&amp;icy;&amp;tcy;&amp;iecy;&amp;tcy;&amp;acy; 2.3.1 &amp;Pcy;&amp;iecy;&amp;rcy;&amp;iecy;&amp;scy;&amp;iecy;&amp;chcy;&amp;iecy;&amp;ncy;&amp;icy;&amp;iecy; &amp;scy;&amp;ocy; &amp;vcy;&amp;tcy;&amp;ocy;&amp;rcy;&amp;ocy;&amp;scy;&amp;tcy;&amp;iecy;&amp;pcy;&amp;iecy;&amp;ncy;&amp;ncy;&amp;ocy;&amp;jcy; &amp;dcy;&amp;ocy;&amp;rcy;&amp;ocy;&amp;gcy;&amp;ocy;&amp;jcy;  &amp;Scy;&amp;kcy;&amp;acy;&amp;chcy;&amp;acy;&amp;tcy;&amp;softcy; &amp;rcy;&amp;icy;&amp;scy;&amp;ucy;&amp;ncy;&amp;kcy;&amp;icy;  &amp;dcy;&amp;lcy;&amp;yacy; &amp;scy;&amp;rcy;&amp;iecy;&amp;dcy;&amp;ncy;&amp;iecy;&amp;jcy; &amp;icy; &amp;scy;&amp;tcy;&amp;acy;&amp;rcy;&amp;shcy;&amp;iecy;&amp;jcy; &amp;shcy;&amp;kcy;&amp;ocy;&amp;lcy;&amp;y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51604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Подзаголовок 2"/>
            <p:cNvSpPr txBox="1">
              <a:spLocks/>
            </p:cNvSpPr>
            <p:nvPr/>
          </p:nvSpPr>
          <p:spPr>
            <a:xfrm>
              <a:off x="2742422" y="4725933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ПЕРЕСЕЧЕНИЕ СО ВТОРОСТЕПЕННОЙ ДОРОГОЙ</a:t>
              </a:r>
            </a:p>
            <a:p>
              <a:r>
                <a:rPr lang="ru-RU" sz="22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ПЕРЕКРЁСТОК</a:t>
              </a:r>
              <a:endPara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1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устал в дороге,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ехать далеко,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Отдохни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шофёр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здесь отведено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</a:t>
            </a:r>
            <a:r>
              <a:rPr lang="ru-RU" sz="2800" b="1" dirty="0" smtClean="0">
                <a:solidFill>
                  <a:srgbClr val="C00000"/>
                </a:solidFill>
              </a:rPr>
              <a:t>Р 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4408493" y="2104578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99554" y="1162431"/>
            <a:ext cx="5711825" cy="4286885"/>
            <a:chOff x="2299554" y="1162431"/>
            <a:chExt cx="5711825" cy="4286885"/>
          </a:xfrm>
        </p:grpSpPr>
        <p:pic>
          <p:nvPicPr>
            <p:cNvPr id="120" name="Рисунок 119" descr="4 &amp;kcy;&amp;lcy;&amp;acy;&amp;scy;&amp;scy;, &amp;Pcy;&amp;Dcy;&amp;Dcy;. &amp;Zcy;&amp;ncy;&amp;acy;&amp;kcy; &amp;scy;&amp;iecy;&amp;rcy;&amp;vcy;&amp;icy;&amp;scy;&amp;acy; 7.12 &amp;Mcy;&amp;iecy;&amp;scy;&amp;tcy;&amp;ocy; &amp;ocy;&amp;tcy;&amp;dcy;&amp;ycy;&amp;kh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554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Подзаголовок 2"/>
            <p:cNvSpPr txBox="1">
              <a:spLocks/>
            </p:cNvSpPr>
            <p:nvPr/>
          </p:nvSpPr>
          <p:spPr>
            <a:xfrm>
              <a:off x="2869500" y="4589697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ОТДЫХА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2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Грустен этот знак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сужается дорога!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как всегда некстати.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нам места там не хватит?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Д 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Н  И  Е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3662389" y="2531171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94991" y="1176222"/>
            <a:ext cx="5711825" cy="4286885"/>
            <a:chOff x="2294991" y="1176222"/>
            <a:chExt cx="5711825" cy="4286885"/>
          </a:xfrm>
        </p:grpSpPr>
        <p:pic>
          <p:nvPicPr>
            <p:cNvPr id="122" name="Рисунок 121" descr="&amp;Ncy;&amp;acy;&amp;gcy;&amp;lcy;&amp;yacy;&amp;dcy;&amp;ncy;&amp;ycy;&amp;iecy; &amp;pcy;&amp;ocy;&amp;scy;&amp;ocy;&amp;bcy;&amp;icy;&amp;yacy; &amp;pcy;&amp;ocy; &amp;Ocy;&amp;Bcy;&amp;ZHcy;. &amp;Pcy;&amp;rcy;&amp;iecy;&amp;dcy;&amp;ucy;&amp;pcy;&amp;rcy;&amp;iecy;&amp;zhcy;&amp;dcy;&amp;acy;&amp;yucy;&amp;shchcy;&amp;icy;&amp;jcy; &amp;zcy;&amp;ncy;&amp;acy;&amp;kcy; 1.20.1 &amp;Scy;&amp;ucy;&amp;zhcy;&amp;iecy;&amp;ncy;&amp;icy;&amp;iecy; &amp;dcy;&amp;ocy;&amp;rcy;&amp;ocy;&amp;gcy;&amp;icy; &amp;scy; &amp;ocy;&amp;bcy;&amp;iecy;&amp;icy;&amp;khcy; &amp;scy;&amp;tcy;&amp;ocy;&amp;rcy;&amp;ocy;&amp;n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991" y="117622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Подзаголовок 2"/>
            <p:cNvSpPr txBox="1">
              <a:spLocks/>
            </p:cNvSpPr>
            <p:nvPr/>
          </p:nvSpPr>
          <p:spPr>
            <a:xfrm>
              <a:off x="2800127" y="4622716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СУЖЕНИЕ ДОРОГИ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54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6" y="257690"/>
            <a:ext cx="3890844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знаток дорожных правил,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машину здесь поставил,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 стоянку у ограды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Отдыхать ей тоже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надо.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3022111" y="2960720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37285" y="1227312"/>
            <a:ext cx="5711825" cy="4286885"/>
            <a:chOff x="2187089" y="1143665"/>
            <a:chExt cx="5711825" cy="4286885"/>
          </a:xfrm>
        </p:grpSpPr>
        <p:pic>
          <p:nvPicPr>
            <p:cNvPr id="124" name="Рисунок 123" descr="&amp;Icy;&amp;ncy;&amp;fcy;&amp;ocy;&amp;rcy;&amp;mcy;&amp;acy;&amp;tscy;&amp;icy;&amp;ocy;&amp;ncy;&amp;ncy;&amp;ocy;-&amp;ucy;&amp;kcy;&amp;acy;&amp;zcy;&amp;acy;&amp;tcy;&amp;iecy;&amp;lcy;&amp;softcy;&amp;ncy;&amp;ycy;&amp;jcy; &amp;zcy;&amp;ncy;&amp;acy;&amp;kcy; 6.4 &amp;Mcy;&amp;iecy;&amp;scy;&amp;tcy;&amp;ocy; &amp;scy;&amp;tcy;&amp;ocy;&amp;yacy;&amp;ncy;&amp;kcy;&amp;icy; &amp;Scy;&amp;kcy;&amp;acy;&amp;chcy;&amp;acy;&amp;tcy;&amp;softcy; &amp;ncy;&amp;acy;&amp;gcy;&amp;lcy;&amp;yacy;&amp;dcy;&amp;ncy;&amp;ycy;&amp;jcy; &amp;mcy;&amp;acy;&amp;tcy;&amp;iecy;&amp;rcy;&amp;icy;&amp;acy;&amp;l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736125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СТОЯНКИ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48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Бродят здесь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дороги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Лоси, волки, носороги.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водитель, не спеши,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сперва пройдут ежи.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>
            <a:off x="2339752" y="34161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74308" y="1162431"/>
            <a:ext cx="5711825" cy="4286885"/>
            <a:chOff x="2074308" y="1162431"/>
            <a:chExt cx="5711825" cy="4286885"/>
          </a:xfrm>
        </p:grpSpPr>
        <p:pic>
          <p:nvPicPr>
            <p:cNvPr id="123" name="Рисунок 122" descr="&amp;Pcy;&amp;rcy;&amp;iecy;&amp;dcy;&amp;ucy;&amp;pcy;&amp;rcy;&amp;iecy;&amp;zhcy;&amp;dcy;&amp;acy;&amp;yucy;&amp;shchcy;&amp;icy;&amp;jcy; &amp;zcy;&amp;ncy;&amp;acy;&amp;kcy; 1.27 &amp;Dcy;&amp;icy;&amp;kcy;&amp;icy;&amp;iecy; &amp;zhcy;&amp;icy;&amp;vcy;&amp;ocy;&amp;tcy;&amp;ncy;&amp;ycy;&amp;ie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308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623328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ДИКИЕ ЖИВОТНЫЕ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1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все не свете,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зовётся просто: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«Осторожно - …….»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Стрелка вправо 122"/>
          <p:cNvSpPr/>
          <p:nvPr/>
        </p:nvSpPr>
        <p:spPr>
          <a:xfrm>
            <a:off x="3936084" y="3859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417615" y="1138882"/>
            <a:ext cx="5711825" cy="4286885"/>
            <a:chOff x="2417615" y="1138882"/>
            <a:chExt cx="5711825" cy="4286885"/>
          </a:xfrm>
        </p:grpSpPr>
        <p:pic>
          <p:nvPicPr>
            <p:cNvPr id="125" name="Рисунок 124" descr="&amp;Ocy;&amp;Bcy;&amp;ZHcy; &amp;vcy; &amp;ncy;&amp;acy;&amp;chcy;&amp;acy;&amp;lcy;&amp;softcy;&amp;ncy;&amp;ocy;&amp;jcy; &amp;shcy;&amp;kcy;&amp;ocy;&amp;lcy;&amp;iecy;: &amp;gcy;&amp;acy;&amp;lcy;&amp;iecy;&amp;rcy;&amp;iecy;&amp;yacy; &amp;icy;&amp;zcy;&amp;ocy;&amp;bcy;&amp;rcy;&amp;acy;&amp;zhcy;&amp;iecy;&amp;ncy;&amp;icy;&amp;jcy;. &amp;Pcy;&amp;rcy;&amp;iecy;&amp;dcy;&amp;ucy;&amp;pcy;&amp;rcy;&amp;iecy;&amp;zhcy;&amp;dcy;&amp;acy;&amp;yucy;&amp;shchcy;&amp;icy;&amp;jcy; &amp;zcy;&amp;ncy;&amp;acy;&amp;kcy; 1.23 &amp;Dcy;&amp;iecy;&amp;tcy;&amp;i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15" y="113888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Подзаголовок 2"/>
            <p:cNvSpPr txBox="1">
              <a:spLocks/>
            </p:cNvSpPr>
            <p:nvPr/>
          </p:nvSpPr>
          <p:spPr>
            <a:xfrm>
              <a:off x="2891560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ДЕТИ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93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1078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Слайд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1</cp:lastModifiedBy>
  <cp:revision>150</cp:revision>
  <cp:lastPrinted>2014-04-12T09:59:47Z</cp:lastPrinted>
  <dcterms:created xsi:type="dcterms:W3CDTF">2014-04-12T07:59:40Z</dcterms:created>
  <dcterms:modified xsi:type="dcterms:W3CDTF">2019-10-07T14:28:56Z</dcterms:modified>
</cp:coreProperties>
</file>