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1" r:id="rId5"/>
    <p:sldId id="259" r:id="rId6"/>
    <p:sldId id="264" r:id="rId7"/>
    <p:sldId id="260" r:id="rId8"/>
    <p:sldId id="271" r:id="rId9"/>
    <p:sldId id="274" r:id="rId10"/>
    <p:sldId id="269" r:id="rId11"/>
    <p:sldId id="267" r:id="rId12"/>
    <p:sldId id="273" r:id="rId13"/>
    <p:sldId id="266" r:id="rId14"/>
    <p:sldId id="272" r:id="rId15"/>
    <p:sldId id="262" r:id="rId16"/>
    <p:sldId id="270" r:id="rId17"/>
    <p:sldId id="263" r:id="rId1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5" autoAdjust="0"/>
    <p:restoredTop sz="94671" autoAdjust="0"/>
  </p:normalViewPr>
  <p:slideViewPr>
    <p:cSldViewPr>
      <p:cViewPr>
        <p:scale>
          <a:sx n="91" d="100"/>
          <a:sy n="91" d="100"/>
        </p:scale>
        <p:origin x="-1476" y="178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3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43-845B-45D5-9233-A07CB921670C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6BA-7F60-4B7A-8945-3A1254BC3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58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43-845B-45D5-9233-A07CB921670C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6BA-7F60-4B7A-8945-3A1254BC3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70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43-845B-45D5-9233-A07CB921670C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6BA-7F60-4B7A-8945-3A1254BC3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93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43-845B-45D5-9233-A07CB921670C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6BA-7F60-4B7A-8945-3A1254BC3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62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43-845B-45D5-9233-A07CB921670C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6BA-7F60-4B7A-8945-3A1254BC3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03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43-845B-45D5-9233-A07CB921670C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6BA-7F60-4B7A-8945-3A1254BC3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19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43-845B-45D5-9233-A07CB921670C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6BA-7F60-4B7A-8945-3A1254BC3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389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43-845B-45D5-9233-A07CB921670C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6BA-7F60-4B7A-8945-3A1254BC3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92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43-845B-45D5-9233-A07CB921670C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6BA-7F60-4B7A-8945-3A1254BC3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52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43-845B-45D5-9233-A07CB921670C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6BA-7F60-4B7A-8945-3A1254BC3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14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43-845B-45D5-9233-A07CB921670C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6BA-7F60-4B7A-8945-3A1254BC3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83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BBA43-845B-45D5-9233-A07CB921670C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DE6BA-7F60-4B7A-8945-3A1254BC3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94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1. Духовно-нравственное воспитание\IMG-20171117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965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1. Духовно-нравственное воспитание\IMG-20171117-WA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415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1. Духовно-нравственное воспитание\IMG-20171117-WA0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503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1. Духовно-нравственное воспитание\IMG-20171117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470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1. Духовно-нравственное воспитание\IMG-20171117-WA0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770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1. Духовно-нравственное воспитание\IMG-20171117-WA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94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8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1. Духовно-нравственное воспитание\IMG-20171117-WA0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3414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1. Духовно-нравственное воспитание\IMG-20171117-WA0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7888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1. Духовно-нравственное воспитание\IMG-20171117-WA0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368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1. Духовно-нравственное воспитание\IMG-20171117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556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1. Духовно-нравственное воспитание\IMG-20171117-WA0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998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1. Духовно-нравственное воспитание\IMG-20171117-WA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2777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1. Духовно-нравственное воспитание\IMG-20171117-WA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717"/>
            <a:ext cx="6858000" cy="912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795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1. Духовно-нравственное воспитание\IMG-20171117-WA0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751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1. Духовно-нравственное воспитание\IMG-20171117-WA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0" y="0"/>
            <a:ext cx="709494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372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1. Духовно-нравственное воспитание\IMG-20171117-WA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443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1. Духовно-нравственное воспитание\IMG-20171117-WA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3098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VayHosting.ru</dc:creator>
  <cp:lastModifiedBy>1</cp:lastModifiedBy>
  <cp:revision>3</cp:revision>
  <dcterms:created xsi:type="dcterms:W3CDTF">2017-11-17T10:47:47Z</dcterms:created>
  <dcterms:modified xsi:type="dcterms:W3CDTF">2019-10-08T07:40:53Z</dcterms:modified>
</cp:coreProperties>
</file>