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4" d="100"/>
          <a:sy n="44" d="100"/>
        </p:scale>
        <p:origin x="-3378" y="-16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6FAA3-5FF7-48A3-AEC3-C4DB8FFD8B0F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09EBC-D4B7-485A-94BE-15107F4293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203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79B48A3-3F84-4E26-A716-F6061CFA64F8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ам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8370" y="29344"/>
            <a:ext cx="9413045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2483768" y="1170452"/>
            <a:ext cx="3648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Загадки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492896"/>
            <a:ext cx="698477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</a:t>
            </a:r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ПДД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9257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J038757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95" t="8661" r="5795" b="8661"/>
          <a:stretch>
            <a:fillRect/>
          </a:stretch>
        </p:blipFill>
        <p:spPr>
          <a:xfrm>
            <a:off x="6300192" y="3231718"/>
            <a:ext cx="2308225" cy="3022600"/>
          </a:xfrm>
          <a:prstGeom prst="rect">
            <a:avLst/>
          </a:prstGeom>
          <a:solidFill>
            <a:schemeClr val="accent1">
              <a:alpha val="0"/>
            </a:schemeClr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4" name="Picture 8" descr="5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44675"/>
            <a:ext cx="4030662" cy="439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25110" y="692696"/>
            <a:ext cx="5958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Молодец дорога!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551494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8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797425"/>
            <a:ext cx="3803650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773238"/>
            <a:ext cx="8229600" cy="4525962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r>
              <a:rPr lang="ru-RU" sz="4000" dirty="0">
                <a:solidFill>
                  <a:srgbClr val="008000"/>
                </a:solidFill>
              </a:rPr>
              <a:t>На двух колесах я качу, </a:t>
            </a:r>
          </a:p>
          <a:p>
            <a:pPr>
              <a:buFontTx/>
              <a:buNone/>
            </a:pPr>
            <a:r>
              <a:rPr lang="ru-RU" sz="4000" dirty="0">
                <a:solidFill>
                  <a:srgbClr val="008000"/>
                </a:solidFill>
              </a:rPr>
              <a:t>Двумя педалями верчу,</a:t>
            </a:r>
          </a:p>
          <a:p>
            <a:pPr>
              <a:buFontTx/>
              <a:buNone/>
            </a:pPr>
            <a:r>
              <a:rPr lang="ru-RU" sz="4000" dirty="0">
                <a:solidFill>
                  <a:srgbClr val="008000"/>
                </a:solidFill>
              </a:rPr>
              <a:t>За руль держусь, гляжу вперед </a:t>
            </a:r>
          </a:p>
          <a:p>
            <a:pPr>
              <a:buFontTx/>
              <a:buNone/>
            </a:pPr>
            <a:r>
              <a:rPr lang="ru-RU" sz="4000" dirty="0">
                <a:solidFill>
                  <a:srgbClr val="008000"/>
                </a:solidFill>
              </a:rPr>
              <a:t>И  вижу - скоро…</a:t>
            </a:r>
            <a:endParaRPr lang="ru-RU" sz="4000" b="1" dirty="0">
              <a:solidFill>
                <a:srgbClr val="008000"/>
              </a:solidFill>
            </a:endParaRPr>
          </a:p>
          <a:p>
            <a:pPr>
              <a:buFontTx/>
              <a:buNone/>
            </a:pPr>
            <a:endParaRPr lang="ru-RU" sz="4000" dirty="0">
              <a:solidFill>
                <a:srgbClr val="008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632075" y="4371975"/>
            <a:ext cx="6511925" cy="1143000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 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380288" y="6092825"/>
            <a:ext cx="122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/>
              <a:t>Поворот </a:t>
            </a:r>
          </a:p>
        </p:txBody>
      </p:sp>
      <p:pic>
        <p:nvPicPr>
          <p:cNvPr id="4106" name="Picture 10" descr="pict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97425"/>
            <a:ext cx="4206875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2751138" y="6040438"/>
            <a:ext cx="1217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/>
              <a:t>Переход 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7380288" y="6092825"/>
            <a:ext cx="122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/>
              <a:t>Поворот </a:t>
            </a:r>
          </a:p>
        </p:txBody>
      </p:sp>
      <p:sp>
        <p:nvSpPr>
          <p:cNvPr id="4110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47925" y="188640"/>
            <a:ext cx="4248150" cy="172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1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4724400"/>
            <a:ext cx="4248150" cy="172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54944" y="161514"/>
            <a:ext cx="60276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Подумай и скажи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 картинке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448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J038757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95" t="8661" r="5795" b="8661"/>
          <a:stretch>
            <a:fillRect/>
          </a:stretch>
        </p:blipFill>
        <p:spPr>
          <a:xfrm>
            <a:off x="5796136" y="3212976"/>
            <a:ext cx="2308225" cy="3022600"/>
          </a:xfrm>
          <a:prstGeom prst="rect">
            <a:avLst/>
          </a:prstGeom>
          <a:solidFill>
            <a:schemeClr val="accent1">
              <a:alpha val="0"/>
            </a:schemeClr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9" name="Picture 7" descr="8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08275"/>
            <a:ext cx="3803650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824163" y="5656263"/>
            <a:ext cx="1338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/>
              <a:t>Поворот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980728"/>
            <a:ext cx="6346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Молодец поворот!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33685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r>
              <a:rPr lang="ru-RU" sz="4400">
                <a:solidFill>
                  <a:srgbClr val="008000"/>
                </a:solidFill>
              </a:rPr>
              <a:t>У машины — есть,</a:t>
            </a:r>
          </a:p>
          <a:p>
            <a:pPr>
              <a:buFontTx/>
              <a:buNone/>
            </a:pPr>
            <a:r>
              <a:rPr lang="ru-RU" sz="4400">
                <a:solidFill>
                  <a:srgbClr val="008000"/>
                </a:solidFill>
              </a:rPr>
              <a:t>У телеги — есть,</a:t>
            </a:r>
          </a:p>
          <a:p>
            <a:pPr>
              <a:buFontTx/>
              <a:buNone/>
            </a:pPr>
            <a:r>
              <a:rPr lang="ru-RU" sz="4400">
                <a:solidFill>
                  <a:srgbClr val="008000"/>
                </a:solidFill>
              </a:rPr>
              <a:t>У велосипеда — есть,</a:t>
            </a:r>
          </a:p>
          <a:p>
            <a:pPr>
              <a:buFontTx/>
              <a:buNone/>
            </a:pPr>
            <a:r>
              <a:rPr lang="ru-RU" sz="4400">
                <a:solidFill>
                  <a:srgbClr val="008000"/>
                </a:solidFill>
              </a:rPr>
              <a:t>А у поезда — не счесть. </a:t>
            </a:r>
            <a:endParaRPr lang="ru-RU" sz="4400" b="1">
              <a:solidFill>
                <a:srgbClr val="008000"/>
              </a:solidFill>
            </a:endParaRPr>
          </a:p>
          <a:p>
            <a:pPr>
              <a:buFontTx/>
              <a:buNone/>
            </a:pPr>
            <a:endParaRPr lang="ru-RU" sz="4400">
              <a:solidFill>
                <a:srgbClr val="008000"/>
              </a:solidFill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 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33798" name="Picture 6" descr="pict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97425"/>
            <a:ext cx="1751012" cy="18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pict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724400"/>
            <a:ext cx="1792287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 descr="рул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797425"/>
            <a:ext cx="18478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80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88125" y="4797425"/>
            <a:ext cx="1800225" cy="18002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0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92500" y="4724400"/>
            <a:ext cx="1800225" cy="18002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0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4797425"/>
            <a:ext cx="1800225" cy="18002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0122" y="44026"/>
            <a:ext cx="70342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Подумай и скажи по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картинке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66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J038757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95" t="8661" r="5795" b="8661"/>
          <a:stretch>
            <a:fillRect/>
          </a:stretch>
        </p:blipFill>
        <p:spPr>
          <a:xfrm>
            <a:off x="6444208" y="2520950"/>
            <a:ext cx="2308225" cy="3022600"/>
          </a:xfrm>
          <a:prstGeom prst="rect">
            <a:avLst/>
          </a:prstGeom>
          <a:solidFill>
            <a:schemeClr val="accent1">
              <a:alpha val="0"/>
            </a:schemeClr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8" name="Picture 6" descr="pict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311" y="2205335"/>
            <a:ext cx="5400675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188640"/>
            <a:ext cx="45817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Молодец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трамвай!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32089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1979613" y="549275"/>
            <a:ext cx="6707187" cy="5576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8200"/>
                    </a:gs>
                    <a:gs pos="5001">
                      <a:srgbClr val="FF0000"/>
                    </a:gs>
                    <a:gs pos="17501">
                      <a:srgbClr val="BA0066"/>
                    </a:gs>
                    <a:gs pos="35000">
                      <a:srgbClr val="66008F"/>
                    </a:gs>
                    <a:gs pos="50000">
                      <a:srgbClr val="000082"/>
                    </a:gs>
                    <a:gs pos="65000">
                      <a:srgbClr val="66008F"/>
                    </a:gs>
                    <a:gs pos="82500">
                      <a:srgbClr val="BA0066"/>
                    </a:gs>
                    <a:gs pos="95000">
                      <a:srgbClr val="FF0000"/>
                    </a:gs>
                    <a:gs pos="100000">
                      <a:srgbClr val="FF82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Светофорик</a:t>
            </a:r>
            <a:r>
              <a:rPr lang="ru-RU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8200"/>
                    </a:gs>
                    <a:gs pos="5001">
                      <a:srgbClr val="FF0000"/>
                    </a:gs>
                    <a:gs pos="17501">
                      <a:srgbClr val="BA0066"/>
                    </a:gs>
                    <a:gs pos="35000">
                      <a:srgbClr val="66008F"/>
                    </a:gs>
                    <a:gs pos="50000">
                      <a:srgbClr val="000082"/>
                    </a:gs>
                    <a:gs pos="65000">
                      <a:srgbClr val="66008F"/>
                    </a:gs>
                    <a:gs pos="82500">
                      <a:srgbClr val="BA0066"/>
                    </a:gs>
                    <a:gs pos="95000">
                      <a:srgbClr val="FF0000"/>
                    </a:gs>
                    <a:gs pos="100000">
                      <a:srgbClr val="FF82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задаст</a:t>
            </a:r>
          </a:p>
          <a:p>
            <a:pPr algn="ctr">
              <a:buFontTx/>
              <a:buNone/>
            </a:pPr>
            <a:r>
              <a:rPr lang="ru-RU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8200"/>
                    </a:gs>
                    <a:gs pos="5001">
                      <a:srgbClr val="FF0000"/>
                    </a:gs>
                    <a:gs pos="17501">
                      <a:srgbClr val="BA0066"/>
                    </a:gs>
                    <a:gs pos="35000">
                      <a:srgbClr val="66008F"/>
                    </a:gs>
                    <a:gs pos="50000">
                      <a:srgbClr val="000082"/>
                    </a:gs>
                    <a:gs pos="65000">
                      <a:srgbClr val="66008F"/>
                    </a:gs>
                    <a:gs pos="82500">
                      <a:srgbClr val="BA0066"/>
                    </a:gs>
                    <a:gs pos="95000">
                      <a:srgbClr val="FF0000"/>
                    </a:gs>
                    <a:gs pos="100000">
                      <a:srgbClr val="FF82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тебе вопросы и загадки,</a:t>
            </a:r>
          </a:p>
          <a:p>
            <a:pPr algn="ctr">
              <a:buFontTx/>
              <a:buNone/>
            </a:pPr>
            <a:r>
              <a:rPr lang="ru-RU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8200"/>
                    </a:gs>
                    <a:gs pos="5001">
                      <a:srgbClr val="FF0000"/>
                    </a:gs>
                    <a:gs pos="17501">
                      <a:srgbClr val="BA0066"/>
                    </a:gs>
                    <a:gs pos="35000">
                      <a:srgbClr val="66008F"/>
                    </a:gs>
                    <a:gs pos="50000">
                      <a:srgbClr val="000082"/>
                    </a:gs>
                    <a:gs pos="65000">
                      <a:srgbClr val="66008F"/>
                    </a:gs>
                    <a:gs pos="82500">
                      <a:srgbClr val="BA0066"/>
                    </a:gs>
                    <a:gs pos="95000">
                      <a:srgbClr val="FF0000"/>
                    </a:gs>
                    <a:gs pos="100000">
                      <a:srgbClr val="FF82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 ты постарайся на них ответить.</a:t>
            </a:r>
          </a:p>
        </p:txBody>
      </p:sp>
      <p:pic>
        <p:nvPicPr>
          <p:cNvPr id="10245" name="Picture 5" descr="светоф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2875" cy="50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58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900113" y="1484313"/>
            <a:ext cx="7127875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8000"/>
                </a:solidFill>
              </a:rPr>
              <a:t>Удивительный вагон! </a:t>
            </a:r>
            <a:br>
              <a:rPr lang="ru-RU" sz="4400" b="1">
                <a:solidFill>
                  <a:srgbClr val="008000"/>
                </a:solidFill>
              </a:rPr>
            </a:br>
            <a:r>
              <a:rPr lang="ru-RU" sz="4400" b="1">
                <a:solidFill>
                  <a:srgbClr val="008000"/>
                </a:solidFill>
              </a:rPr>
              <a:t>Посудите сами: </a:t>
            </a:r>
            <a:br>
              <a:rPr lang="ru-RU" sz="4400" b="1">
                <a:solidFill>
                  <a:srgbClr val="008000"/>
                </a:solidFill>
              </a:rPr>
            </a:br>
            <a:r>
              <a:rPr lang="ru-RU" sz="4400" b="1">
                <a:solidFill>
                  <a:srgbClr val="008000"/>
                </a:solidFill>
              </a:rPr>
              <a:t>Рельсы в воздухе, а он </a:t>
            </a:r>
            <a:br>
              <a:rPr lang="ru-RU" sz="4400" b="1">
                <a:solidFill>
                  <a:srgbClr val="008000"/>
                </a:solidFill>
              </a:rPr>
            </a:br>
            <a:r>
              <a:rPr lang="ru-RU" sz="4400" b="1">
                <a:solidFill>
                  <a:srgbClr val="008000"/>
                </a:solidFill>
              </a:rPr>
              <a:t>Держит их руками... </a:t>
            </a:r>
            <a:br>
              <a:rPr lang="ru-RU" sz="4400" b="1">
                <a:solidFill>
                  <a:srgbClr val="008000"/>
                </a:solidFill>
              </a:rPr>
            </a:br>
            <a:endParaRPr lang="ru-RU" sz="4400" b="1">
              <a:solidFill>
                <a:srgbClr val="008000"/>
              </a:solidFill>
            </a:endParaRPr>
          </a:p>
        </p:txBody>
      </p:sp>
      <p:pic>
        <p:nvPicPr>
          <p:cNvPr id="11269" name="Picture 5" descr="троллейбу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08500"/>
            <a:ext cx="2409825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троллейбус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508500"/>
            <a:ext cx="2084387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а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508500"/>
            <a:ext cx="2376487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4508500"/>
            <a:ext cx="2519363" cy="15843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AutoShape 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48038" y="4508500"/>
            <a:ext cx="2519362" cy="15843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4" name="AutoShape 1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56325" y="4508500"/>
            <a:ext cx="2519363" cy="15843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Подумай и </a:t>
            </a:r>
            <a:r>
              <a:rPr lang="ru-RU" sz="4000" b="1" dirty="0" smtClean="0">
                <a:solidFill>
                  <a:srgbClr val="FF0000"/>
                </a:solidFill>
              </a:rPr>
              <a:t>скажи по картинке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45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J038757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95" t="8661" r="5795" b="8661"/>
          <a:stretch>
            <a:fillRect/>
          </a:stretch>
        </p:blipFill>
        <p:spPr>
          <a:xfrm>
            <a:off x="6412209" y="2852936"/>
            <a:ext cx="2308225" cy="3022600"/>
          </a:xfrm>
          <a:prstGeom prst="rect">
            <a:avLst/>
          </a:prstGeom>
          <a:solidFill>
            <a:schemeClr val="accent1">
              <a:alpha val="0"/>
            </a:schemeClr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7" name="Picture 7" descr="pict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49425"/>
            <a:ext cx="5183187" cy="440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44026"/>
            <a:ext cx="43604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Молодец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роллейбус!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2071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95288" y="1412875"/>
            <a:ext cx="8280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8000"/>
                </a:solidFill>
              </a:rPr>
              <a:t>В два ряда дома стоят,</a:t>
            </a:r>
          </a:p>
          <a:p>
            <a:r>
              <a:rPr lang="ru-RU" sz="4000" b="1">
                <a:solidFill>
                  <a:srgbClr val="008000"/>
                </a:solidFill>
              </a:rPr>
              <a:t>Десять, двадцать, сто подряд</a:t>
            </a:r>
          </a:p>
          <a:p>
            <a:r>
              <a:rPr lang="ru-RU" sz="4000" b="1">
                <a:solidFill>
                  <a:srgbClr val="008000"/>
                </a:solidFill>
              </a:rPr>
              <a:t>И квадратными глазами</a:t>
            </a:r>
          </a:p>
          <a:p>
            <a:r>
              <a:rPr lang="ru-RU" sz="4000" b="1">
                <a:solidFill>
                  <a:srgbClr val="008000"/>
                </a:solidFill>
              </a:rPr>
              <a:t>Друг на друга глядят.</a:t>
            </a:r>
            <a:r>
              <a:rPr lang="ru-RU" sz="4400"/>
              <a:t> </a:t>
            </a:r>
            <a:endParaRPr lang="ru-RU" sz="4400" b="1"/>
          </a:p>
        </p:txBody>
      </p:sp>
      <p:pic>
        <p:nvPicPr>
          <p:cNvPr id="13318" name="Picture 6" descr="pict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49725"/>
            <a:ext cx="2789238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pict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221163"/>
            <a:ext cx="2811462" cy="210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Рисунок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149725"/>
            <a:ext cx="2665413" cy="21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900113" y="6092825"/>
            <a:ext cx="1423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ПЕРЕХОД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924300" y="6092825"/>
            <a:ext cx="1073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УЛИЦА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804025" y="6092825"/>
            <a:ext cx="1257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ДОРОГА</a:t>
            </a:r>
          </a:p>
        </p:txBody>
      </p:sp>
      <p:sp>
        <p:nvSpPr>
          <p:cNvPr id="13324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4149725"/>
            <a:ext cx="2808288" cy="22320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5" name="AutoShape 1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59113" y="4149725"/>
            <a:ext cx="2808287" cy="22320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6" name="AutoShape 1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84888" y="4149725"/>
            <a:ext cx="2808287" cy="22320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Подумай и </a:t>
            </a:r>
            <a:r>
              <a:rPr lang="ru-RU" sz="4000" b="1" dirty="0" smtClean="0">
                <a:solidFill>
                  <a:srgbClr val="FF0000"/>
                </a:solidFill>
              </a:rPr>
              <a:t>скажи по </a:t>
            </a:r>
            <a:r>
              <a:rPr lang="ru-RU" sz="4000" b="1" dirty="0">
                <a:solidFill>
                  <a:srgbClr val="FF0000"/>
                </a:solidFill>
              </a:rPr>
              <a:t>картинке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34362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J038757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95" t="8661" r="5795" b="8661"/>
          <a:stretch>
            <a:fillRect/>
          </a:stretch>
        </p:blipFill>
        <p:spPr>
          <a:xfrm>
            <a:off x="6084168" y="3212976"/>
            <a:ext cx="2308225" cy="3022600"/>
          </a:xfrm>
          <a:prstGeom prst="rect">
            <a:avLst/>
          </a:prstGeom>
          <a:solidFill>
            <a:schemeClr val="accent1">
              <a:alpha val="0"/>
            </a:schemeClr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0" name="Picture 8" descr="Рисунок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20938"/>
            <a:ext cx="5219700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908720"/>
            <a:ext cx="5634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Молодец улица!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45383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628775"/>
            <a:ext cx="7715250" cy="276542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4800" b="1" dirty="0">
                <a:solidFill>
                  <a:srgbClr val="008000"/>
                </a:solidFill>
              </a:rPr>
              <a:t>Два колесика подряд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800" b="1" dirty="0">
                <a:solidFill>
                  <a:srgbClr val="008000"/>
                </a:solidFill>
              </a:rPr>
              <a:t>Их ногами вертят,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800" b="1" dirty="0">
                <a:solidFill>
                  <a:srgbClr val="008000"/>
                </a:solidFill>
              </a:rPr>
              <a:t>А поверх торчком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800" b="1" dirty="0">
                <a:solidFill>
                  <a:srgbClr val="008000"/>
                </a:solidFill>
              </a:rPr>
              <a:t>Сам хозяин крючком.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800" b="1" dirty="0">
                <a:solidFill>
                  <a:srgbClr val="008000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4800" b="1" dirty="0">
              <a:solidFill>
                <a:srgbClr val="008000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Подумай и скажи по картинке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16390" name="Picture 6" descr="велосипе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868863"/>
            <a:ext cx="2363787" cy="16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мотоцикл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4868863"/>
            <a:ext cx="2665413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00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868863"/>
            <a:ext cx="2376488" cy="15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93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4868863"/>
            <a:ext cx="2663825" cy="165576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4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76600" y="4868863"/>
            <a:ext cx="2663825" cy="165576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5" name="AutoShape 1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84888" y="4868863"/>
            <a:ext cx="2663825" cy="165576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466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J038757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95" t="8661" r="5795" b="8661"/>
          <a:stretch>
            <a:fillRect/>
          </a:stretch>
        </p:blipFill>
        <p:spPr>
          <a:xfrm>
            <a:off x="6156176" y="2996952"/>
            <a:ext cx="2308225" cy="3022600"/>
          </a:xfrm>
          <a:prstGeom prst="rect">
            <a:avLst/>
          </a:prstGeom>
          <a:solidFill>
            <a:schemeClr val="accent1">
              <a:alpha val="0"/>
            </a:schemeClr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5" name="Picture 7" descr="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2126159"/>
            <a:ext cx="4895850" cy="35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692696"/>
            <a:ext cx="72394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Молодец велосипед!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738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29813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sz="4000">
                <a:solidFill>
                  <a:srgbClr val="008000"/>
                </a:solidFill>
              </a:rPr>
              <a:t>Высоких деревьев длинней,</a:t>
            </a:r>
          </a:p>
          <a:p>
            <a:pPr>
              <a:buFontTx/>
              <a:buNone/>
            </a:pPr>
            <a:r>
              <a:rPr lang="ru-RU" sz="4000">
                <a:solidFill>
                  <a:srgbClr val="008000"/>
                </a:solidFill>
              </a:rPr>
              <a:t>Травиночки маленькой ниже.</a:t>
            </a:r>
          </a:p>
          <a:p>
            <a:pPr>
              <a:buFontTx/>
              <a:buNone/>
            </a:pPr>
            <a:r>
              <a:rPr lang="ru-RU" sz="4000">
                <a:solidFill>
                  <a:srgbClr val="008000"/>
                </a:solidFill>
              </a:rPr>
              <a:t>С ней дали становятся ближе,</a:t>
            </a:r>
          </a:p>
          <a:p>
            <a:pPr>
              <a:buFontTx/>
              <a:buNone/>
            </a:pPr>
            <a:r>
              <a:rPr lang="ru-RU" sz="4000">
                <a:solidFill>
                  <a:srgbClr val="008000"/>
                </a:solidFill>
              </a:rPr>
              <a:t>И мир открывается с ней. </a:t>
            </a:r>
            <a:endParaRPr lang="ru-RU" sz="4000" b="1">
              <a:solidFill>
                <a:srgbClr val="008000"/>
              </a:solidFill>
            </a:endParaRPr>
          </a:p>
          <a:p>
            <a:pPr>
              <a:buFontTx/>
              <a:buNone/>
            </a:pPr>
            <a:endParaRPr lang="ru-RU" sz="4000" b="1">
              <a:solidFill>
                <a:srgbClr val="008000"/>
              </a:solidFill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632075" y="4371975"/>
            <a:ext cx="6511925" cy="1143000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 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403350" y="6165850"/>
            <a:ext cx="1052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/>
              <a:t>Дорога</a:t>
            </a:r>
            <a:r>
              <a:rPr lang="ru-RU"/>
              <a:t> </a:t>
            </a:r>
          </a:p>
        </p:txBody>
      </p:sp>
      <p:pic>
        <p:nvPicPr>
          <p:cNvPr id="19462" name="Picture 6" descr="5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652963"/>
            <a:ext cx="1455737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1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652963"/>
            <a:ext cx="1439862" cy="154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6516688" y="6237288"/>
            <a:ext cx="16176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/>
              <a:t>Перекрёсток</a:t>
            </a:r>
            <a:endParaRPr lang="ru-RU"/>
          </a:p>
        </p:txBody>
      </p:sp>
      <p:pic>
        <p:nvPicPr>
          <p:cNvPr id="19465" name="Picture 9" descr="5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652963"/>
            <a:ext cx="1871663" cy="15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140200" y="6237288"/>
            <a:ext cx="889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/>
              <a:t>Книга </a:t>
            </a:r>
            <a:endParaRPr lang="ru-RU"/>
          </a:p>
        </p:txBody>
      </p:sp>
      <p:sp>
        <p:nvSpPr>
          <p:cNvPr id="19467" name="AutoShape 1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16013" y="4581525"/>
            <a:ext cx="1439862" cy="1655763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8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35375" y="4581525"/>
            <a:ext cx="1944688" cy="1655763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9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59563" y="4652963"/>
            <a:ext cx="1512887" cy="165576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Подумай и  </a:t>
            </a:r>
            <a:r>
              <a:rPr lang="ru-RU" sz="4000" b="1" dirty="0" smtClean="0">
                <a:solidFill>
                  <a:srgbClr val="FF0000"/>
                </a:solidFill>
              </a:rPr>
              <a:t>скажи по </a:t>
            </a:r>
            <a:r>
              <a:rPr lang="ru-RU" sz="4000" b="1" dirty="0">
                <a:solidFill>
                  <a:srgbClr val="FF0000"/>
                </a:solidFill>
              </a:rPr>
              <a:t>картинке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0006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184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</vt:lpstr>
      <vt:lpstr>Слайд 10</vt:lpstr>
      <vt:lpstr> </vt:lpstr>
      <vt:lpstr>Слайд 12</vt:lpstr>
      <vt:lpstr> 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1</cp:lastModifiedBy>
  <cp:revision>7</cp:revision>
  <dcterms:created xsi:type="dcterms:W3CDTF">2013-04-05T14:44:00Z</dcterms:created>
  <dcterms:modified xsi:type="dcterms:W3CDTF">2019-10-07T14:29:57Z</dcterms:modified>
</cp:coreProperties>
</file>