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9" r:id="rId10"/>
    <p:sldId id="295" r:id="rId11"/>
    <p:sldId id="270" r:id="rId12"/>
    <p:sldId id="291" r:id="rId13"/>
    <p:sldId id="279" r:id="rId14"/>
    <p:sldId id="276" r:id="rId15"/>
    <p:sldId id="278" r:id="rId16"/>
    <p:sldId id="282" r:id="rId17"/>
    <p:sldId id="283" r:id="rId18"/>
    <p:sldId id="294" r:id="rId19"/>
    <p:sldId id="266" r:id="rId20"/>
    <p:sldId id="272" r:id="rId21"/>
    <p:sldId id="273" r:id="rId22"/>
    <p:sldId id="274" r:id="rId23"/>
    <p:sldId id="275" r:id="rId24"/>
    <p:sldId id="290" r:id="rId25"/>
    <p:sldId id="267" r:id="rId26"/>
    <p:sldId id="268" r:id="rId27"/>
    <p:sldId id="281" r:id="rId28"/>
    <p:sldId id="292" r:id="rId29"/>
    <p:sldId id="293" r:id="rId30"/>
    <p:sldId id="284" r:id="rId31"/>
    <p:sldId id="286" r:id="rId32"/>
    <p:sldId id="287" r:id="rId33"/>
    <p:sldId id="288" r:id="rId34"/>
    <p:sldId id="2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8EE09-03C9-4E03-B02E-42CEE3041537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EC8D0-15A2-4698-9CC8-E1343E290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EC8D0-15A2-4698-9CC8-E1343E2906B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EE12FCC-C1FE-4F46-9C86-01BF84FCF9BA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2DBC24-229D-4D41-9B4D-151148CE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145894" y="4092961"/>
            <a:ext cx="3090440" cy="1914299"/>
          </a:xfrm>
        </p:spPr>
        <p:txBody>
          <a:bodyPr/>
          <a:lstStyle/>
          <a:p>
            <a:pPr marL="68580" indent="0">
              <a:buNone/>
            </a:pPr>
            <a:endParaRPr lang="ru-RU" smtClean="0"/>
          </a:p>
          <a:p>
            <a:pPr marL="68580" indent="0">
              <a:buNone/>
            </a:pPr>
            <a:endParaRPr lang="ru-RU" smtClean="0"/>
          </a:p>
          <a:p>
            <a:pPr marL="68580" indent="0">
              <a:buNone/>
            </a:pPr>
            <a:endParaRPr lang="ru-RU" sz="1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857232"/>
            <a:ext cx="3429024" cy="20002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«Юные защитники природы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4048" y="785794"/>
            <a:ext cx="3139852" cy="2936974"/>
          </a:xfrm>
        </p:spPr>
        <p:txBody>
          <a:bodyPr>
            <a:normAutofit lnSpcReduction="10000"/>
          </a:bodyPr>
          <a:lstStyle/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ГБДОУ «Детский сад№3 «Мечта»</a:t>
            </a:r>
          </a:p>
          <a:p>
            <a:pPr algn="r"/>
            <a:endParaRPr lang="ru-RU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Разработала: 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Воспитатель  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старшей группы «Весельчак»</a:t>
            </a:r>
          </a:p>
          <a:p>
            <a:pPr algn="r"/>
            <a:r>
              <a:rPr lang="ru-RU" b="1" i="1" dirty="0" err="1" smtClean="0">
                <a:solidFill>
                  <a:srgbClr val="FF0000"/>
                </a:solidFill>
              </a:rPr>
              <a:t>Мутушова</a:t>
            </a:r>
            <a:r>
              <a:rPr lang="ru-RU" b="1" i="1" dirty="0" smtClean="0">
                <a:solidFill>
                  <a:srgbClr val="FF0000"/>
                </a:solidFill>
              </a:rPr>
              <a:t> М.А.</a:t>
            </a:r>
            <a:r>
              <a:rPr lang="ru-RU" dirty="0" smtClean="0"/>
              <a:t>.</a:t>
            </a:r>
          </a:p>
          <a:p>
            <a:pPr algn="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38" y="3000372"/>
            <a:ext cx="3337553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1\Desktop\20181101_141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357562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390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Игры на природе!</a:t>
            </a:r>
            <a:endParaRPr lang="ru-RU" dirty="0"/>
          </a:p>
        </p:txBody>
      </p:sp>
      <p:pic>
        <p:nvPicPr>
          <p:cNvPr id="4098" name="Picture 2" descr="IMG_3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1774610" cy="20162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Позитроника\Desktop\Проекты общие\МБДОУ №1 Родина\IMG_3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214554"/>
            <a:ext cx="1800200" cy="2400267"/>
          </a:xfrm>
          <a:prstGeom prst="rect">
            <a:avLst/>
          </a:prstGeom>
          <a:noFill/>
        </p:spPr>
      </p:pic>
      <p:pic>
        <p:nvPicPr>
          <p:cNvPr id="4100" name="Picture 4" descr="IMG_3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52936"/>
            <a:ext cx="1754442" cy="233868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1" name="Picture 5" descr="IMG_32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365104"/>
            <a:ext cx="2808312" cy="21072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Лены\фото\DSC016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5" y="2492896"/>
            <a:ext cx="4833615" cy="36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 «Животные жарких стран»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44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Конструирование из природного материала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«Пингвины на льдине»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4190"/>
          <a:stretch>
            <a:fillRect/>
          </a:stretch>
        </p:blipFill>
        <p:spPr bwMode="auto">
          <a:xfrm>
            <a:off x="2051720" y="2420888"/>
            <a:ext cx="6065837" cy="299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8608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оект Лены\p16_xzna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126422" cy="35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 – рисование экологических знаков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64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оект Лены\фото\DSC016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87623" y="2204864"/>
            <a:ext cx="5240913" cy="39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Настольно-печатные  игры по ознакомлению с живым миром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03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оект Лены\фото\DSC016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60097" cy="44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Изготовление макета «Скотный двор»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40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166320" cy="387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и обсуждение мультимедийной презентации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«Экологические ситуации»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17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Лены\берегите природу\природ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8205" y="550316"/>
            <a:ext cx="1813564" cy="25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оект Лены\берегите природу\природа2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5913" y="611402"/>
            <a:ext cx="1770373" cy="25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оект Лены\берегите природу\природа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3531037"/>
            <a:ext cx="1990572" cy="28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оект Лены\берегите природу\природа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81910" y="3510037"/>
            <a:ext cx="1952032" cy="27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910" y="908721"/>
            <a:ext cx="2550530" cy="172819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ширма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61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оект Лены\фото\DSC017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384" y="332656"/>
            <a:ext cx="7929959" cy="59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623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907" y="93601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АКЦИЯ «Друзья птиц»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 воспитание заботливого,   отношения   к птицам, развитие интереса к  исследовательской деятельности, через трудовую деятельность.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599002" cy="359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988840"/>
            <a:ext cx="7024744" cy="385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Трудовой десант «Наполним кормушки кормом»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57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8680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Актуальность проекта.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Экологоориентрованное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направление работы дошкольного учреждения можно выделить отдельно, так как оно имеет огромное влияние на интеллектуальное, творческое и нравственное воспитание, формирующее современную образованную личность. Наиболее эффективный способ реализации задач экологического образования - это организация  проектной деятельности. Участие в экологических акциях, субботниках, озеленении, работа по природоохранным проектам - уникальная возможность для детей и родителей проявить себя, принести пользу окружающей природе.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3445633"/>
            <a:ext cx="2954263" cy="29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463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5"/>
            <a:ext cx="6637468" cy="504056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стенгазеты «Как помочь зимой птицам?»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1628800"/>
            <a:ext cx="6012160" cy="42918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1914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988840"/>
            <a:ext cx="3672408" cy="1224136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памяток «Покормите птиц зимой»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548680"/>
            <a:ext cx="4145636" cy="58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092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Художественное творчество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852600" cy="3508977"/>
          </a:xfrm>
        </p:spPr>
        <p:txBody>
          <a:bodyPr/>
          <a:lstStyle/>
          <a:p>
            <a:pPr marL="6858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pPr marL="6858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«Птичья столовая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pPr marL="6858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Лепка «Птицы на кормушке»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оект Лены\леп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8861" y="1052736"/>
            <a:ext cx="39317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оект Лены\фото\DSC016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2357" y="3573016"/>
            <a:ext cx="3768003" cy="28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81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Художественное творчество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оект Лены\ptici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24638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501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36" y="692696"/>
            <a:ext cx="7024744" cy="5040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Просмотр и обсуждение презентации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16624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476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335" y="83671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АКЦИЯ: «Ёлочка – хозяйка леса»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обучение общению с природой, бережному  отношению к елям.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1700806"/>
            <a:ext cx="3216931" cy="42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929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ект Лены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525" y="747713"/>
            <a:ext cx="380047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107784"/>
            <a:ext cx="3744416" cy="13212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листовок «Берегите ели!»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родителей.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234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532107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и обсуждение мультимедийной презентации «С кем дружит ель?»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079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790" y="764704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Коллективная аппликация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оставим лес без елей»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оект Лены\фото\DSC016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2809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3922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запрещающего знака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рубите ели!»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оект Лены\фото\DSC01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69719" cy="432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20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Цель проекта: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и родителей  чувства сопричастности ко всему живому,  гуманное отношение к окружающей среде и стремление проявлять заботу о сохранении природы 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экологически благоприятную среду на территории ДОУ для реализации приоритетного направления;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знания об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экосистемной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организации природы Земли в границах обитания человека;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познавательные умения детей и родителей  при овладении исследовательскими методами познания  природы;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практическую природоохранную деятельность детей и родителей;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 взаимопонимание  и  взаимопомощь  между  детьми, педагогами, родителями,  потребность в постоянном саморазвитии экологической культуры;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первоначальные географические представления, знакомство с простейшими способами ориентирования на местности;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внимательное, разумное, бережное отношение к окружающей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040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2573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«Жизнь в капле воды»                                                                      (март - апрель)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формирование представлений о том, какое большое значение имеет чистая вода  для всего живого на Земле; научить понимать, что чистая вода – это бесценный дар природы, её надо беречь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705"/>
          <a:stretch/>
        </p:blipFill>
        <p:spPr bwMode="auto">
          <a:xfrm>
            <a:off x="1475656" y="2924945"/>
            <a:ext cx="578202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204864"/>
            <a:ext cx="7024744" cy="67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Опытно – исследовательская деятельность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«Изучаем свойства и различные состояния воды»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57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Просмотр и обсуждение мультимедийных презентаций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870176" cy="29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2042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«Какая она – вода?»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«Экосистема – море», создание макета «Подводный мир»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проект Лены\фото\DSC016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480100" cy="41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482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89170" y="2564904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Распространение бюллетеней «Берегите воду!»</a:t>
            </a:r>
          </a:p>
        </p:txBody>
      </p:sp>
      <p:pic>
        <p:nvPicPr>
          <p:cNvPr id="5122" name="Picture 2" descr="C:\Users\User\Desktop\проект Лены\букле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549618" cy="39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288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Спасибо за внимание</a:t>
            </a:r>
            <a:endParaRPr lang="ru-RU" b="1" i="1" dirty="0"/>
          </a:p>
        </p:txBody>
      </p:sp>
      <p:pic>
        <p:nvPicPr>
          <p:cNvPr id="3" name="Picture 2" descr="C:\Users\1\Desktop\предметная среда Мечта  1\20150821_115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2500306"/>
            <a:ext cx="7143799" cy="364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Новизна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экологического проекта заключается в использовании информационных компьютерных технологий. Основным фактом, обеспечивающим эффективность воспитательного процесса, является личностная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включённость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детей и родителей в событийную жизнь. Используя новые, увлекательные для нового поколения технологии, можно обеспечить эту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включённость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Проект позволяет детям и родителям  заниматься любимым делом и одновременно приносит пользу окружающему миру.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год.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Участники, партнеры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сотрудники ДОУ, дети  5- 6 летнего возраста и их родители.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31" y="980728"/>
            <a:ext cx="3196641" cy="441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880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295" y="764704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Этапы реализации проекта: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этап - организационный:  планирование и прогнозирование предстоящей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Задачи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этапа: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экологизация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всех разделов программы воспитания и обучения дошкольников; создание экологической среды в группе, привлечение родителей к предстоящей творческой работе в инновационном режиме; разработка планов работы с детьми и родителями по формированию экологического образования  через проведения экологических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этап – практическая деятельность (учебный год)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Задачи этапа: формирование элементарных экологических знаний и представлений детей и родителей, а также начала, основы экологического образования через проведения экологических акций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этап – итоговый, диагностический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(май)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Задачи этапа: обобщение опыта и определение результата практической деятельности педагога, разработка тактики последующих педагогических  действий на следующий год.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89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Ожидаемые результаты проекта: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территории ДОУ экологически благоприятной среды;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уровня знаний по экологии у детей;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уровня знаний, экологической компетентности родителей по теме проекта.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43" b="10721"/>
          <a:stretch/>
        </p:blipFill>
        <p:spPr bwMode="auto">
          <a:xfrm>
            <a:off x="1907702" y="2564904"/>
            <a:ext cx="5363953" cy="352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361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296" y="98072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Формы работы по реализации проекта: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экологические прогулки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презентаций, слайд шоу;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Уроки доброты”;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викторины,  КВНы;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лаборатория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(опыты и эксперименты);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экологических бюллетеней, листовок;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подвижные, дидактические, имитационные игры, игры-путешествия.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эколого-познавательные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праздники и развлечения.</a:t>
            </a:r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Содержание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 включает в себя деятельность всех участников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образовательного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процесса в экологических акциях.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8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Работа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реализации проекта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АКЦИЯ « Живая планета»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формирование представлений о чистоте окружающей среды для жизни на планете, навыков эстетического преобразования действительности.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752" y="2204863"/>
            <a:ext cx="4003434" cy="38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073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748464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«Земля – живая планета»         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02" t="33174"/>
          <a:stretch>
            <a:fillRect/>
          </a:stretch>
        </p:blipFill>
        <p:spPr bwMode="auto">
          <a:xfrm>
            <a:off x="2483768" y="2420888"/>
            <a:ext cx="4519612" cy="2900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1683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285</TotalTime>
  <Words>743</Words>
  <Application>Microsoft Office PowerPoint</Application>
  <PresentationFormat>Экран (4:3)</PresentationFormat>
  <Paragraphs>96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Остин</vt:lpstr>
      <vt:lpstr>Проект  «Юные защитники природы»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                        «Земля – живая планета»          </vt:lpstr>
      <vt:lpstr>Игры на природе!</vt:lpstr>
      <vt:lpstr>Художественное творчество «Животные жарких стран»</vt:lpstr>
      <vt:lpstr> Конструирование из природного материала  «Пингвины на льдине»</vt:lpstr>
      <vt:lpstr>Художественное творчество – рисование экологических знаков</vt:lpstr>
      <vt:lpstr>Настольно-печатные  игры по ознакомлению с живым миром</vt:lpstr>
      <vt:lpstr>       Изготовление макета «Скотный двор»</vt:lpstr>
      <vt:lpstr>Просмотр и обсуждение мультимедийной презентации «Экологические ситуации»</vt:lpstr>
      <vt:lpstr>Информационная  ширма для родителей</vt:lpstr>
      <vt:lpstr>Слайд 18</vt:lpstr>
      <vt:lpstr>Слайд 19</vt:lpstr>
      <vt:lpstr>Изготовление стенгазеты «Как помочь зимой птицам?»</vt:lpstr>
      <vt:lpstr>Распространение памяток «Покормите птиц зимой»</vt:lpstr>
      <vt:lpstr>                                      Художественное творчество  </vt:lpstr>
      <vt:lpstr> Художественное творчество</vt:lpstr>
      <vt:lpstr>                        Просмотр и обсуждение презентации</vt:lpstr>
      <vt:lpstr>Слайд 25</vt:lpstr>
      <vt:lpstr>Распространение листовок «Берегите ели!»  среди родителей.</vt:lpstr>
      <vt:lpstr>Просмотр и обсуждение мультимедийной презентации «С кем дружит ель?»</vt:lpstr>
      <vt:lpstr>Коллективная аппликация «Не оставим лес без елей»</vt:lpstr>
      <vt:lpstr>Рисование запрещающего знака  «Не рубите ели!»</vt:lpstr>
      <vt:lpstr>                                АКЦИЯ: «Жизнь в капле воды»                                                                      (март - апрель) Цель: формирование представлений о том, какое большое значение имеет чистая вода  для всего живого на Земле; научить понимать, что чистая вода – это бесценный дар природы, её надо беречь  </vt:lpstr>
      <vt:lpstr>                    Просмотр и обсуждение мультимедийных презентаций                                              </vt:lpstr>
      <vt:lpstr> «Какая она – вода?»  «Экосистема – море», создание макета «Подводный мир»</vt:lpstr>
      <vt:lpstr>Слайд 33</vt:lpstr>
      <vt:lpstr>   Спасибо за внимание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«Юные защитники природы»</dc:title>
  <dc:creator>User</dc:creator>
  <cp:lastModifiedBy>1</cp:lastModifiedBy>
  <cp:revision>36</cp:revision>
  <dcterms:created xsi:type="dcterms:W3CDTF">2013-04-14T16:24:15Z</dcterms:created>
  <dcterms:modified xsi:type="dcterms:W3CDTF">2019-05-20T15:17:00Z</dcterms:modified>
</cp:coreProperties>
</file>