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37"/>
  </p:notesMasterIdLst>
  <p:sldIdLst>
    <p:sldId id="256" r:id="rId2"/>
    <p:sldId id="257" r:id="rId3"/>
    <p:sldId id="327" r:id="rId4"/>
    <p:sldId id="258" r:id="rId5"/>
    <p:sldId id="331" r:id="rId6"/>
    <p:sldId id="330" r:id="rId7"/>
    <p:sldId id="329" r:id="rId8"/>
    <p:sldId id="260" r:id="rId9"/>
    <p:sldId id="279" r:id="rId10"/>
    <p:sldId id="280" r:id="rId11"/>
    <p:sldId id="281" r:id="rId12"/>
    <p:sldId id="333" r:id="rId13"/>
    <p:sldId id="343" r:id="rId14"/>
    <p:sldId id="335" r:id="rId15"/>
    <p:sldId id="334" r:id="rId16"/>
    <p:sldId id="285" r:id="rId17"/>
    <p:sldId id="342" r:id="rId18"/>
    <p:sldId id="345" r:id="rId19"/>
    <p:sldId id="344" r:id="rId20"/>
    <p:sldId id="346" r:id="rId21"/>
    <p:sldId id="313" r:id="rId22"/>
    <p:sldId id="316" r:id="rId23"/>
    <p:sldId id="317" r:id="rId24"/>
    <p:sldId id="340" r:id="rId25"/>
    <p:sldId id="354" r:id="rId26"/>
    <p:sldId id="338" r:id="rId27"/>
    <p:sldId id="347" r:id="rId28"/>
    <p:sldId id="295" r:id="rId29"/>
    <p:sldId id="351" r:id="rId30"/>
    <p:sldId id="350" r:id="rId31"/>
    <p:sldId id="353" r:id="rId32"/>
    <p:sldId id="352" r:id="rId33"/>
    <p:sldId id="356" r:id="rId34"/>
    <p:sldId id="355" r:id="rId35"/>
    <p:sldId id="308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5" autoAdjust="0"/>
    <p:restoredTop sz="83961" autoAdjust="0"/>
  </p:normalViewPr>
  <p:slideViewPr>
    <p:cSldViewPr>
      <p:cViewPr varScale="1">
        <p:scale>
          <a:sx n="58" d="100"/>
          <a:sy n="58" d="100"/>
        </p:scale>
        <p:origin x="-1512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9259122-987F-4497-9434-E5895CC4F14B}" type="datetimeFigureOut">
              <a:rPr lang="ru-RU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73DAB4B-2458-40D9-8E9C-9FA335470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3DAB4B-2458-40D9-8E9C-9FA335470B1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3DAB4B-2458-40D9-8E9C-9FA335470B1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3DAB4B-2458-40D9-8E9C-9FA335470B1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3A239-87CC-4912-A396-2E38850BC40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D8838F-DE55-4FFC-BBC9-27DBAB657830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6EBC9-24C0-4761-8C30-ACD45A8319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324E30-816A-4005-9308-84677A598E26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94093-E438-4F86-A7AF-EFA5206266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95610B-0CE1-4B5D-8051-846D6FFEFC95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9DCD13-87E6-4961-98C1-83AD5B8169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1EEF8F-1D16-426E-9439-53361264C625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F20E2-8D56-4D2F-BDF5-6DEC02631E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6D22A8A-8D6C-4E32-B5C2-E15A0367ABEA}" type="datetimeFigureOut">
              <a:rPr lang="ru-RU" smtClean="0"/>
              <a:pPr>
                <a:defRPr/>
              </a:pPr>
              <a:t>20.02.2023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ED18C5A-1F05-432C-9F17-196EB22F1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500042"/>
            <a:ext cx="8143932" cy="1500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ГОСУДРСТВЕННОЕ БЮДЖЕТНОЕ ОБРАЗОВАТЕЛЬНОЕ УЧРЕЖДЕНИЕ ДОШКОЛЬНОГО ОБРАЗОВАНИЯ «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сад№3 «Мечта»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г. Гудермес    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000232" y="2000240"/>
            <a:ext cx="6429420" cy="3136903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kern="1200" dirty="0">
                <a:latin typeface="+mn-lt"/>
                <a:ea typeface="+mn-ea"/>
                <a:cs typeface="+mn-cs"/>
              </a:rPr>
              <a:t>                                         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kern="1200" dirty="0">
                <a:latin typeface="+mn-lt"/>
                <a:ea typeface="+mn-ea"/>
                <a:cs typeface="+mn-cs"/>
              </a:rPr>
              <a:t>                                            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    </a:t>
            </a:r>
            <a:endParaRPr lang="ru-RU" sz="12800" b="1" kern="1200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2800" b="1" kern="1200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ru-RU" sz="14400" b="1" kern="1200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Тема проекта: </a:t>
            </a:r>
            <a:endParaRPr lang="ru-RU" sz="14400" b="1" kern="1200" dirty="0" smtClean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400" b="1" kern="1200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«Безопасная дорога»</a:t>
            </a:r>
            <a:endParaRPr lang="ru-RU" sz="14400" b="1" kern="1200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28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000" b="1" kern="1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				</a:t>
            </a:r>
            <a:endParaRPr lang="ru-RU" sz="6400" b="1" i="1" kern="12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100" b="1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kern="1200" dirty="0">
                <a:latin typeface="+mn-lt"/>
                <a:ea typeface="+mn-ea"/>
                <a:cs typeface="+mn-cs"/>
              </a:rPr>
              <a:t>                          </a:t>
            </a: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kern="1200" dirty="0">
                <a:latin typeface="+mn-lt"/>
                <a:ea typeface="+mn-ea"/>
                <a:cs typeface="+mn-cs"/>
              </a:rPr>
              <a:t>                            </a:t>
            </a: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kern="12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kern="1200" dirty="0">
                <a:latin typeface="+mn-lt"/>
                <a:ea typeface="+mn-ea"/>
                <a:cs typeface="+mn-cs"/>
              </a:rPr>
              <a:t/>
            </a:r>
            <a:br>
              <a:rPr lang="ru-RU" kern="1200" dirty="0">
                <a:latin typeface="+mn-lt"/>
                <a:ea typeface="+mn-ea"/>
                <a:cs typeface="+mn-cs"/>
              </a:rPr>
            </a:br>
            <a:r>
              <a:rPr lang="ru-RU" kern="1200" dirty="0">
                <a:latin typeface="+mn-lt"/>
                <a:ea typeface="+mn-ea"/>
                <a:cs typeface="+mn-cs"/>
              </a:rPr>
              <a:t>                             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500430" y="4643446"/>
            <a:ext cx="507209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marL="274320" indent="-274320" algn="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Мутушева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Э.М.</a:t>
            </a:r>
            <a:endParaRPr kumimoji="0" lang="ru-RU" sz="24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https://ped-kopilka.ru/upload/blogs2/2017/12/45083_cc370dd6d54611f75efbf6d3c94cf6a4.p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571900" cy="466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20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4" dur="5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9" dur="5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4" dur="5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2" dur="50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7" dur="50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2" dur="500"/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  <p:bldP spid="14337" grpId="1"/>
      <p:bldP spid="14337" grpId="2"/>
      <p:bldP spid="3" grpId="0" build="p"/>
      <p:bldP spid="3" grpId="1" build="p"/>
      <p:bldP spid="3" grpId="2" build="p"/>
      <p:bldP spid="3" grpId="3" build="p"/>
      <p:bldP spid="3" grpId="4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1102" y="788427"/>
            <a:ext cx="7607450" cy="85462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резултаты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1357299"/>
            <a:ext cx="7715304" cy="4967302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ru-RU" sz="2800" b="1" kern="1200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7030A0"/>
                </a:solidFill>
              </a:rPr>
              <a:t>Осознанное отношение к выполнению правил дорожного движения; проявление дисциплинированности, выдержки, самостоятельности, осторожности в соблюдении правил поведения на улице, при переходе дороги; выполнение правил культурного поведения на улице и в транспорте; умение детей предвидеть возможную опасность, правильно реагировать на нее и выполнять действия в зависимости от ситуации.</a:t>
            </a:r>
            <a:endParaRPr lang="ru-RU" b="1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1\Desktop\проекты Элиза\7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785794"/>
            <a:ext cx="1214446" cy="55721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20481" grpId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877888"/>
            <a:ext cx="7943880" cy="62228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 приемы: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14282" y="1653522"/>
            <a:ext cx="75724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Создание предметно-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развивиющей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среды</a:t>
            </a: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Организованная образовательная деятельность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Использование аудио- и видеоматериалов по проблеме ПДД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Целевые прогулки и экскурсии по улицам города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Игровая деятельность: дидактические, сюжетно-ролевые, подвижные игры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Проведение викторины по теме проекта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Разбор ситуаций, применение полученных теоретических знаний на практике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Тематические погружения по теме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  Работа с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педагогами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Работа с родителями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1\Desktop\проекты Элиза\7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714356"/>
            <a:ext cx="1500198" cy="55721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77888"/>
            <a:ext cx="8229600" cy="7064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 проекта :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28596" y="1807244"/>
            <a:ext cx="800105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сентябрь 2018г – май 2019г.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  этап - подготовительный (сентябрь –октябрь)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  этап – основной (ноябрь –март)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-3  этап – заключительный (апрель-май)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14810" y="4643446"/>
            <a:ext cx="3929090" cy="1785950"/>
          </a:xfrm>
          <a:prstGeom prst="rect">
            <a:avLst/>
          </a:prstGeom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77888"/>
            <a:ext cx="8229600" cy="7064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по ПДД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проекты Элиза\уголлок безопас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7786742" cy="43577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роекты Элиза\7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1142984"/>
            <a:ext cx="1214446" cy="5429288"/>
          </a:xfrm>
          <a:prstGeom prst="rect">
            <a:avLst/>
          </a:prstGeom>
          <a:noFill/>
        </p:spPr>
      </p:pic>
      <p:pic>
        <p:nvPicPr>
          <p:cNvPr id="3" name="Picture 2" descr="C:\Users\1\Desktop\проекты Элиза\7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785794"/>
            <a:ext cx="1071570" cy="5572164"/>
          </a:xfrm>
          <a:prstGeom prst="rect">
            <a:avLst/>
          </a:prstGeom>
          <a:noFill/>
        </p:spPr>
      </p:pic>
      <p:pic>
        <p:nvPicPr>
          <p:cNvPr id="37889" name="Picture 1" descr="C:\Users\1\Desktop\проекты Элиза\макет.jpg"/>
          <p:cNvPicPr>
            <a:picLocks noChangeAspect="1" noChangeArrowheads="1"/>
          </p:cNvPicPr>
          <p:nvPr/>
        </p:nvPicPr>
        <p:blipFill>
          <a:blip r:embed="rId5" cstate="print"/>
          <a:srcRect t="6646" r="-2020" b="-1010"/>
          <a:stretch>
            <a:fillRect/>
          </a:stretch>
        </p:blipFill>
        <p:spPr bwMode="auto">
          <a:xfrm>
            <a:off x="642910" y="1285860"/>
            <a:ext cx="7500990" cy="50720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7b9ee81f053d0b6f57e1a475cba7f5f6.jpg.jpg"/>
          <p:cNvPicPr/>
          <p:nvPr/>
        </p:nvPicPr>
        <p:blipFill>
          <a:blip r:embed="rId2" cstate="print"/>
          <a:srcRect t="29959" r="-885" b="11623"/>
          <a:stretch>
            <a:fillRect/>
          </a:stretch>
        </p:blipFill>
        <p:spPr bwMode="auto">
          <a:xfrm>
            <a:off x="642910" y="1214422"/>
            <a:ext cx="814393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1\Desktop\проекты Элиза\detsad-305204-1480925342.jpg"/>
          <p:cNvPicPr>
            <a:picLocks noChangeAspect="1" noChangeArrowheads="1"/>
          </p:cNvPicPr>
          <p:nvPr/>
        </p:nvPicPr>
        <p:blipFill>
          <a:blip r:embed="rId2" cstate="print"/>
          <a:srcRect r="901" b="3655"/>
          <a:stretch>
            <a:fillRect/>
          </a:stretch>
        </p:blipFill>
        <p:spPr bwMode="auto">
          <a:xfrm>
            <a:off x="357158" y="1142984"/>
            <a:ext cx="8187862" cy="49292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оекты Элиза\игры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7858180" cy="46434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571480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Игра «Умная стрелка»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оекты Элиза\888 иг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928802"/>
            <a:ext cx="7358114" cy="40719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1142984"/>
            <a:ext cx="592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Игра «Дорожные знаки»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85825" y="642918"/>
            <a:ext cx="7686703" cy="7858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Открытое занятие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встаршей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группе «Весельчак» на тему «Изучаем правила по ПДД»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1\Desktop\проекты Элиза\занятие ПДД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5348" r="4917" b="35065"/>
          <a:stretch>
            <a:fillRect/>
          </a:stretch>
        </p:blipFill>
        <p:spPr bwMode="auto">
          <a:xfrm>
            <a:off x="857224" y="1714488"/>
            <a:ext cx="7643866" cy="40719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908050"/>
            <a:ext cx="8229600" cy="5206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6" descr="C:\Users\Пользователь\Desktop\Картинки\fayl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68" y="3429000"/>
            <a:ext cx="4143404" cy="2714644"/>
          </a:xfrm>
          <a:ln/>
        </p:spPr>
      </p:pic>
      <p:sp>
        <p:nvSpPr>
          <p:cNvPr id="15363" name="Прямоугольник 7"/>
          <p:cNvSpPr>
            <a:spLocks noChangeArrowheads="1"/>
          </p:cNvSpPr>
          <p:nvPr/>
        </p:nvSpPr>
        <p:spPr bwMode="auto">
          <a:xfrm>
            <a:off x="2714611" y="2071678"/>
            <a:ext cx="58578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информационно - познавательный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Тип проекта: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информационный, практико-ориентированный, комплексный, групповой, краткосрочный.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1\Desktop\проекты Элиза\светофо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2857520" cy="5572188"/>
          </a:xfrm>
          <a:prstGeom prst="rect">
            <a:avLst/>
          </a:prstGeom>
          <a:noFill/>
        </p:spPr>
      </p:pic>
      <p:pic>
        <p:nvPicPr>
          <p:cNvPr id="8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24268" y="3581400"/>
            <a:ext cx="4143404" cy="2714644"/>
          </a:xfrm>
          <a:prstGeom prst="rect">
            <a:avLst/>
          </a:prstGeo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  <p:bldP spid="153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85825" y="642918"/>
            <a:ext cx="7686703" cy="7858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Дорожные знаки и автомобили»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1\Desktop\проекты Элиза\занятие ПДД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5348" r="4917" b="35065"/>
          <a:stretch>
            <a:fillRect/>
          </a:stretch>
        </p:blipFill>
        <p:spPr bwMode="auto">
          <a:xfrm>
            <a:off x="857224" y="1714488"/>
            <a:ext cx="7643866" cy="4071966"/>
          </a:xfrm>
          <a:prstGeom prst="rect">
            <a:avLst/>
          </a:prstGeom>
          <a:noFill/>
        </p:spPr>
      </p:pic>
      <p:pic>
        <p:nvPicPr>
          <p:cNvPr id="4" name="Picture 2" descr="C:\Users\1\Desktop\проекты Элиза\иг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7572428" cy="48577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1538" y="571480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Игра «Светофор»</a:t>
            </a:r>
            <a:endParaRPr lang="ru-RU" sz="2800" dirty="0"/>
          </a:p>
        </p:txBody>
      </p:sp>
      <p:pic>
        <p:nvPicPr>
          <p:cNvPr id="2051" name="Picture 3" descr="C:\Users\1\Desktop\презентация элиза\фото пддд\WhatsApp Image 2020-02-24 at 12.16.06.jpeg"/>
          <p:cNvPicPr>
            <a:picLocks noChangeAspect="1" noChangeArrowheads="1"/>
          </p:cNvPicPr>
          <p:nvPr/>
        </p:nvPicPr>
        <p:blipFill>
          <a:blip r:embed="rId2" cstate="print"/>
          <a:srcRect l="7031" t="17315" r="4687" b="-843"/>
          <a:stretch>
            <a:fillRect/>
          </a:stretch>
        </p:blipFill>
        <p:spPr bwMode="auto">
          <a:xfrm>
            <a:off x="642910" y="1500174"/>
            <a:ext cx="8072494" cy="49292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704850"/>
            <a:ext cx="7801004" cy="86676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Мероприятие «Соблюдаем ПДД»</a:t>
            </a:r>
            <a:endParaRPr lang="ru-RU" sz="3600" b="1" kern="12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 descr="C:\Users\1\Desktop\фото Хадижа\20141112_0943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214554"/>
            <a:ext cx="7243762" cy="4006850"/>
          </a:xfr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C:\Users\1\Desktop\презентация элиза\фото пддд\WhatsApp Image 2020-02-24 at 12.16.08 (1).jpeg"/>
          <p:cNvPicPr>
            <a:picLocks noChangeAspect="1" noChangeArrowheads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857224" y="1857340"/>
            <a:ext cx="7786742" cy="45006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резентация элиза\фото пддд\WhatsApp Image 2020-02-24 at 12.16.09 (1).jpeg"/>
          <p:cNvPicPr>
            <a:picLocks noChangeAspect="1" noChangeArrowheads="1"/>
          </p:cNvPicPr>
          <p:nvPr/>
        </p:nvPicPr>
        <p:blipFill>
          <a:blip r:embed="rId2" cstate="print"/>
          <a:srcRect l="6227" t="3125" b="16666"/>
          <a:stretch>
            <a:fillRect/>
          </a:stretch>
        </p:blipFill>
        <p:spPr bwMode="auto">
          <a:xfrm>
            <a:off x="642910" y="1000108"/>
            <a:ext cx="8072494" cy="55007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86676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kern="1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Игра  «Пешеходы и автомобили»</a:t>
            </a:r>
            <a:endParaRPr lang="ru-RU" sz="4000" kern="1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Users\1\Desktop\разное\конкурс\На сайт\игровая технология.jpg"/>
          <p:cNvPicPr>
            <a:picLocks noChangeAspect="1" noChangeArrowheads="1"/>
          </p:cNvPicPr>
          <p:nvPr/>
        </p:nvPicPr>
        <p:blipFill>
          <a:blip r:embed="rId2" cstate="print"/>
          <a:srcRect l="9374" t="18750" b="13541"/>
          <a:stretch>
            <a:fillRect/>
          </a:stretch>
        </p:blipFill>
        <p:spPr bwMode="auto">
          <a:xfrm>
            <a:off x="357158" y="1643050"/>
            <a:ext cx="8286776" cy="46434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kern="1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Выставка  детских  рисунков                     «</a:t>
            </a:r>
            <a:r>
              <a:rPr lang="ru-RU" sz="4000" b="1" kern="1200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Безопасноя</a:t>
            </a:r>
            <a:r>
              <a:rPr lang="ru-RU" sz="4000" b="1" kern="1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дорога</a:t>
            </a:r>
            <a:endParaRPr lang="ru-RU" sz="4000" kern="1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 descr="C:\Users\1\Desktop\фото Хадижа\20141112_0943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1472" y="1928802"/>
            <a:ext cx="7929618" cy="4429156"/>
          </a:xfr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езентация элиза\фото пддд\WhatsApp Image 2020-02-24 at 12.27.37 (1).jpeg"/>
          <p:cNvPicPr>
            <a:picLocks noChangeAspect="1" noChangeArrowheads="1"/>
          </p:cNvPicPr>
          <p:nvPr/>
        </p:nvPicPr>
        <p:blipFill>
          <a:blip r:embed="rId2" cstate="print"/>
          <a:srcRect l="3368" t="14583" r="1484" b="4166"/>
          <a:stretch>
            <a:fillRect/>
          </a:stretch>
        </p:blipFill>
        <p:spPr bwMode="auto">
          <a:xfrm>
            <a:off x="642910" y="1000108"/>
            <a:ext cx="8143932" cy="55721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оекты Элиза\выставка рисун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858180" cy="48434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642918"/>
            <a:ext cx="7515252" cy="57150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Аппликация  «Дорожные знаки»</a:t>
            </a:r>
            <a:endParaRPr lang="ru-RU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00100" y="3469365"/>
            <a:ext cx="47149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Тарутин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 «Для чего нам светофор»;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Хурманек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Д. « Перекресток».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проекты Элиза\аппликация.JPG"/>
          <p:cNvPicPr>
            <a:picLocks noChangeAspect="1" noChangeArrowheads="1"/>
          </p:cNvPicPr>
          <p:nvPr/>
        </p:nvPicPr>
        <p:blipFill>
          <a:blip r:embed="rId2" cstate="print"/>
          <a:srcRect l="30984" t="24625" r="163" b="4315"/>
          <a:stretch>
            <a:fillRect/>
          </a:stretch>
        </p:blipFill>
        <p:spPr bwMode="auto">
          <a:xfrm>
            <a:off x="428596" y="1357298"/>
            <a:ext cx="8429684" cy="50006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704850"/>
            <a:ext cx="7515252" cy="72388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Дорога в детский сад</a:t>
            </a:r>
            <a:r>
              <a:rPr lang="ru-RU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esktop\проекты Элиза\Элиза Фото школа\IMG-20200225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8572560" cy="44403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785794"/>
            <a:ext cx="8643966" cy="8572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6" descr="C:\Users\Пользователь\Desktop\Картинки\fayl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3286124"/>
            <a:ext cx="3143272" cy="2643206"/>
          </a:xfrm>
          <a:ln/>
        </p:spPr>
      </p:pic>
      <p:sp>
        <p:nvSpPr>
          <p:cNvPr id="6" name="Прямоугольник 5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1\Desktop\проекты Элиза\5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928934"/>
            <a:ext cx="4929222" cy="32147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1928802"/>
            <a:ext cx="800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2018-2019  учебный год</a:t>
            </a:r>
          </a:p>
        </p:txBody>
      </p:sp>
      <p:pic>
        <p:nvPicPr>
          <p:cNvPr id="7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2434" y="3438524"/>
            <a:ext cx="3143272" cy="2643206"/>
          </a:xfrm>
          <a:prstGeom prst="rect">
            <a:avLst/>
          </a:prstGeom>
          <a:ln/>
        </p:spPr>
      </p:pic>
      <p:pic>
        <p:nvPicPr>
          <p:cNvPr id="9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2910" y="3643314"/>
            <a:ext cx="3143272" cy="2428892"/>
          </a:xfrm>
          <a:prstGeom prst="rect">
            <a:avLst/>
          </a:prstGeo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704850"/>
            <a:ext cx="7515252" cy="72388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с педагогами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596" y="3694367"/>
            <a:ext cx="52864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Мои документы\IMG-20200226-WA0082.jpg"/>
          <p:cNvPicPr>
            <a:picLocks noChangeAspect="1" noChangeArrowheads="1"/>
          </p:cNvPicPr>
          <p:nvPr/>
        </p:nvPicPr>
        <p:blipFill>
          <a:blip r:embed="rId2" cstate="print"/>
          <a:srcRect t="23958" b="4166"/>
          <a:stretch>
            <a:fillRect/>
          </a:stretch>
        </p:blipFill>
        <p:spPr bwMode="auto">
          <a:xfrm>
            <a:off x="285720" y="1500174"/>
            <a:ext cx="8501122" cy="49292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704850"/>
            <a:ext cx="7515252" cy="72388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Работа с родителями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596" y="3694367"/>
            <a:ext cx="52864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презентация элиза\фото пддд\WhatsApp Image 2020-02-24 at 12.27.36.jpeg"/>
          <p:cNvPicPr>
            <a:picLocks noChangeAspect="1" noChangeArrowheads="1"/>
          </p:cNvPicPr>
          <p:nvPr/>
        </p:nvPicPr>
        <p:blipFill>
          <a:blip r:embed="rId2" cstate="print"/>
          <a:srcRect l="1738" t="1234" b="7483"/>
          <a:stretch>
            <a:fillRect/>
          </a:stretch>
        </p:blipFill>
        <p:spPr bwMode="auto">
          <a:xfrm>
            <a:off x="357158" y="1571588"/>
            <a:ext cx="8215370" cy="48578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500042"/>
            <a:ext cx="7515252" cy="92869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Итоговое мероприятие                                              с сотрудниками ГБДД      </a:t>
            </a:r>
            <a:endParaRPr lang="ru-RU" sz="3200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презентация элиза\фото пддд\WhatsApp Image 2020-02-24 at 12.16.05.jpeg"/>
          <p:cNvPicPr>
            <a:picLocks noChangeAspect="1" noChangeArrowheads="1"/>
          </p:cNvPicPr>
          <p:nvPr/>
        </p:nvPicPr>
        <p:blipFill>
          <a:blip r:embed="rId2" cstate="print"/>
          <a:srcRect t="20833" r="18394" b="2083"/>
          <a:stretch>
            <a:fillRect/>
          </a:stretch>
        </p:blipFill>
        <p:spPr bwMode="auto">
          <a:xfrm>
            <a:off x="428596" y="1500174"/>
            <a:ext cx="8358246" cy="49292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704850"/>
            <a:ext cx="7515252" cy="72388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1\Desktop\презентация элиза\фото пддд\WhatsApp Image 2020-02-24 at 12.16.05.jpeg"/>
          <p:cNvPicPr>
            <a:picLocks noChangeAspect="1" noChangeArrowheads="1"/>
          </p:cNvPicPr>
          <p:nvPr/>
        </p:nvPicPr>
        <p:blipFill>
          <a:blip r:embed="rId2" cstate="print"/>
          <a:srcRect t="20833" r="18394" b="2083"/>
          <a:stretch>
            <a:fillRect/>
          </a:stretch>
        </p:blipFill>
        <p:spPr bwMode="auto">
          <a:xfrm>
            <a:off x="785786" y="1500174"/>
            <a:ext cx="7429552" cy="5000660"/>
          </a:xfrm>
          <a:prstGeom prst="rect">
            <a:avLst/>
          </a:prstGeom>
          <a:noFill/>
        </p:spPr>
      </p:pic>
      <p:pic>
        <p:nvPicPr>
          <p:cNvPr id="4098" name="Picture 2" descr="C:\Users\1\Desktop\презентация элиза\фото пддд\WhatsApp Image 2020-02-24 at 12.16.05 (2).jpeg"/>
          <p:cNvPicPr>
            <a:picLocks noChangeAspect="1" noChangeArrowheads="1"/>
          </p:cNvPicPr>
          <p:nvPr/>
        </p:nvPicPr>
        <p:blipFill>
          <a:blip r:embed="rId3" cstate="print"/>
          <a:srcRect l="2343" t="9055" r="3125" b="10581"/>
          <a:stretch>
            <a:fillRect/>
          </a:stretch>
        </p:blipFill>
        <p:spPr bwMode="auto">
          <a:xfrm>
            <a:off x="357158" y="928670"/>
            <a:ext cx="8643998" cy="5357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704850"/>
            <a:ext cx="7515252" cy="72388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kern="12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Исползованная</a:t>
            </a:r>
            <a:r>
              <a:rPr lang="ru-RU" b="1" kern="1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литература:</a:t>
            </a:r>
            <a:endParaRPr lang="ru-RU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596" y="1201378"/>
            <a:ext cx="528641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Веревка В. «Учимся переходить дорогу»;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Волкова С. «Про правила дорожного движения»;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Домоховский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 «Чудесный островок»;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Житков Б. «Светофор»;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Иришин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 «Прогулка по городу»;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Клименко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 «Происшествия с игрушками»;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 В. «Светофор»;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Кончаловская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 «Самокат»;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Мигунова И. «Друг светофор»;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Михалков С. «Дядя Степа»;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Бедарев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 «Азбука безопасности»;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Михалков С.«Моя улица»;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Михалков С. «Три чудесных цвета»;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Михалков С.«Скверная история»; 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Обойщиков К.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Светофорик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Тарутин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 «Для чего нам светофор»;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Хурманек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Д. « Перекресток».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00694" y="2500306"/>
            <a:ext cx="3143272" cy="3786214"/>
          </a:xfrm>
          <a:prstGeom prst="rect">
            <a:avLst/>
          </a:prstGeom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Содержимое 2"/>
          <p:cNvSpPr>
            <a:spLocks noGrp="1"/>
          </p:cNvSpPr>
          <p:nvPr>
            <p:ph idx="4294967295"/>
          </p:nvPr>
        </p:nvSpPr>
        <p:spPr>
          <a:xfrm rot="19933869">
            <a:off x="835707" y="2065438"/>
            <a:ext cx="8285166" cy="1727200"/>
          </a:xfrm>
        </p:spPr>
        <p:txBody>
          <a:bodyPr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Font typeface="Wingdings 2" pitchFamily="18" charset="2"/>
              <a:buNone/>
            </a:pP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 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внимание!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704850"/>
            <a:ext cx="7872442" cy="366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4294967295"/>
          </p:nvPr>
        </p:nvSpPr>
        <p:spPr>
          <a:xfrm>
            <a:off x="428596" y="1500174"/>
            <a:ext cx="7572428" cy="2928958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Воспитанники старшей группы «Весельчак»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 и узкие специалисты</a:t>
            </a:r>
          </a:p>
          <a:p>
            <a:pPr>
              <a:buFont typeface="Arial" charset="0"/>
              <a:buChar char="•"/>
            </a:pP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воспитанников  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Picture 4" descr="C:\Users\Пользователь\Desktop\Картинки\b2cd3a34c627.png"/>
          <p:cNvSpPr>
            <a:spLocks noChangeAspect="1" noChangeArrowheads="1"/>
          </p:cNvSpPr>
          <p:nvPr/>
        </p:nvSpPr>
        <p:spPr bwMode="auto">
          <a:xfrm>
            <a:off x="3571868" y="3357562"/>
            <a:ext cx="44100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8" name="Picture 4" descr="C:\Users\1\Desktop\проекты Элиза\666.jpg"/>
          <p:cNvPicPr>
            <a:picLocks noChangeAspect="1" noChangeArrowheads="1"/>
          </p:cNvPicPr>
          <p:nvPr/>
        </p:nvPicPr>
        <p:blipFill>
          <a:blip r:embed="rId2" cstate="print"/>
          <a:srcRect l="12329" t="8334" r="10959"/>
          <a:stretch>
            <a:fillRect/>
          </a:stretch>
        </p:blipFill>
        <p:spPr bwMode="auto">
          <a:xfrm>
            <a:off x="500034" y="4286256"/>
            <a:ext cx="7286676" cy="22860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5" grpId="1"/>
      <p:bldP spid="1638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785794"/>
            <a:ext cx="7872442" cy="652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</a:p>
        </p:txBody>
      </p:sp>
      <p:sp>
        <p:nvSpPr>
          <p:cNvPr id="19458" name="Содержимое 2"/>
          <p:cNvSpPr>
            <a:spLocks noGrp="1"/>
          </p:cNvSpPr>
          <p:nvPr>
            <p:ph idx="4294967295"/>
          </p:nvPr>
        </p:nvSpPr>
        <p:spPr>
          <a:xfrm>
            <a:off x="285720" y="1935163"/>
            <a:ext cx="7943880" cy="4389437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Республике, как и во всем мире, увеличивается число дорожно-транспортных происшествий. По статистике каждой десятой жертвой ДТП является ребенок. Часто это связано с несоблюдением правил дорожного движения, их незнанием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Font typeface="Wingdings 2" pitchFamily="18" charset="2"/>
              <a:buNone/>
            </a:pP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Пользователь\Desktop\Картинки\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500563"/>
            <a:ext cx="3357586" cy="207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704850"/>
            <a:ext cx="7872442" cy="65244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Гипотеза проекта: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4294967295"/>
          </p:nvPr>
        </p:nvSpPr>
        <p:spPr>
          <a:xfrm>
            <a:off x="285720" y="1571613"/>
            <a:ext cx="8429684" cy="314327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/>
              <a:t>   </a:t>
            </a:r>
            <a:r>
              <a:rPr lang="ru-RU" sz="2400" b="1" dirty="0" smtClean="0">
                <a:solidFill>
                  <a:srgbClr val="7030A0"/>
                </a:solidFill>
              </a:rPr>
              <a:t>Нужно как можно раньше пробудить, развить стремление детей к получению практических навыков пешеходного безопасного движения. Взрослым необходимо повысить познавательный интерес детей к социальной действительности. Интерес будет высоким, если ребёнок будет активным участником педагогического процесса, если у него будет возможность лично исследовать, проявлять самостоятельность под умелым руководством взрослого, который будет направлять ребёнка, а не подменять его.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43372" y="4714836"/>
            <a:ext cx="3143272" cy="1928874"/>
          </a:xfrm>
          <a:prstGeom prst="rect">
            <a:avLst/>
          </a:prstGeom>
          <a:ln/>
        </p:spPr>
      </p:pic>
      <p:pic>
        <p:nvPicPr>
          <p:cNvPr id="6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00496" y="4572008"/>
            <a:ext cx="3143272" cy="1928874"/>
          </a:xfrm>
          <a:prstGeom prst="rect">
            <a:avLst/>
          </a:prstGeo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642918"/>
            <a:ext cx="8229600" cy="92869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4294967295"/>
          </p:nvPr>
        </p:nvSpPr>
        <p:spPr>
          <a:xfrm>
            <a:off x="357158" y="1857364"/>
            <a:ext cx="8786842" cy="4389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dirty="0"/>
              <a:t> </a:t>
            </a:r>
            <a:r>
              <a:rPr lang="ru-RU" sz="2800" dirty="0" smtClean="0"/>
              <a:t>  </a:t>
            </a:r>
            <a:r>
              <a:rPr lang="ru-RU" sz="2800" b="1" dirty="0" smtClean="0">
                <a:solidFill>
                  <a:srgbClr val="7030A0"/>
                </a:solidFill>
              </a:rPr>
              <a:t>Формирование у детей дошкольного возраста устойчивых навыков безопасного поведения на дорогах.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4" descr="C:\Users\Пользователь\Desktop\Картинки\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4686"/>
            <a:ext cx="342902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проекты Элиза\светофо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857496"/>
            <a:ext cx="3143272" cy="34290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74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4" y="642918"/>
            <a:ext cx="8086756" cy="64294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2844" y="1428736"/>
            <a:ext cx="8572560" cy="49292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endParaRPr lang="ru-RU" sz="2000" dirty="0" smtClean="0"/>
          </a:p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      Образовательные: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7030A0"/>
                </a:solidFill>
              </a:rPr>
              <a:t>- углублять представления детей о Правилах дорожного движения, полученные ранее;</a:t>
            </a:r>
          </a:p>
          <a:p>
            <a:pPr fontAlgn="base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    - закрепить знания о назначении светофора и его сигналах;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Развивающие: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- развивать у детей чувство ответственности при соблюдении ПДД;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- развивать умение ориентироваться в </a:t>
            </a:r>
            <a:r>
              <a:rPr lang="ru-RU" sz="2000" b="1" dirty="0" err="1" smtClean="0">
                <a:solidFill>
                  <a:srgbClr val="7030A0"/>
                </a:solidFill>
              </a:rPr>
              <a:t>дорожно</a:t>
            </a:r>
            <a:r>
              <a:rPr lang="ru-RU" sz="2000" b="1" dirty="0" smtClean="0">
                <a:solidFill>
                  <a:srgbClr val="7030A0"/>
                </a:solidFill>
              </a:rPr>
              <a:t> - транспортной обстановке и прогнозировать дорожную ситуацию;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- развивать память, речь, логическое мышление, внимание.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Воспитательные: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- воспитывать нравственные качества личности, необходимые для усвоения и выполнения правил дорожного движения: внимательность, наблюдательность, дисциплинированность;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- воспитывать навыки культурного поведения на улице и в общественном транспорте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900" b="1" dirty="0">
                <a:solidFill>
                  <a:srgbClr val="FF0000"/>
                </a:solidFill>
              </a:rPr>
              <a:t>            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4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29256" y="714356"/>
            <a:ext cx="2857520" cy="1000132"/>
          </a:xfrm>
          <a:prstGeom prst="rect">
            <a:avLst/>
          </a:prstGeom>
          <a:ln/>
        </p:spPr>
      </p:pic>
      <p:pic>
        <p:nvPicPr>
          <p:cNvPr id="5" name="Picture 6" descr="C:\Users\Пользователь\Desktop\Картинки\fay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86380" y="714356"/>
            <a:ext cx="2857520" cy="1000132"/>
          </a:xfrm>
          <a:prstGeom prst="rect">
            <a:avLst/>
          </a:prstGeo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184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704850"/>
            <a:ext cx="7872442" cy="65244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Новизна проекта :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4294967295"/>
          </p:nvPr>
        </p:nvSpPr>
        <p:spPr>
          <a:xfrm>
            <a:off x="285720" y="1571613"/>
            <a:ext cx="7943880" cy="8572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7030A0"/>
                </a:solidFill>
              </a:rPr>
              <a:t>Использование системы новых игровых технологий по ПДД.</a:t>
            </a:r>
          </a:p>
          <a:p>
            <a:pPr marL="0" indent="0">
              <a:buFont typeface="Wingdings 2" pitchFamily="18" charset="2"/>
              <a:buNone/>
            </a:pP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проекты Элиза\88de1fa77cba129a36d53bb3daf24566.jpg"/>
          <p:cNvPicPr>
            <a:picLocks noChangeAspect="1" noChangeArrowheads="1"/>
          </p:cNvPicPr>
          <p:nvPr/>
        </p:nvPicPr>
        <p:blipFill>
          <a:blip r:embed="rId2" cstate="print"/>
          <a:srcRect l="6061" b="17241"/>
          <a:stretch>
            <a:fillRect/>
          </a:stretch>
        </p:blipFill>
        <p:spPr bwMode="auto">
          <a:xfrm>
            <a:off x="500034" y="2500306"/>
            <a:ext cx="7929618" cy="37862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826</TotalTime>
  <Words>438</Words>
  <Application>Microsoft Office PowerPoint</Application>
  <PresentationFormat>Экран (4:3)</PresentationFormat>
  <Paragraphs>136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                         ГОСУДРСТВЕННОЕ БЮДЖЕТНОЕ ОБРАЗОВАТЕЛЬНОЕ УЧРЕЖДЕНИЕ ДОШКОЛЬНОГО ОБРАЗОВАНИЯ «Детский сад№3 «Мечта»                                г. Гудермес      </vt:lpstr>
      <vt:lpstr>ТИП ПРОЕКТА:</vt:lpstr>
      <vt:lpstr>Сроки реализации проекта:</vt:lpstr>
      <vt:lpstr>Участники проекта:</vt:lpstr>
      <vt:lpstr>Актуальность проекта:</vt:lpstr>
      <vt:lpstr>   Гипотеза проекта:</vt:lpstr>
      <vt:lpstr> ЦЕЛЬ ПРОЕКТА:</vt:lpstr>
      <vt:lpstr>     ЗАДАЧИ ПРОЕКТА:</vt:lpstr>
      <vt:lpstr>Новизна проекта :</vt:lpstr>
      <vt:lpstr>          Ожидаемые резултаты: </vt:lpstr>
      <vt:lpstr>Методы и приемы:</vt:lpstr>
      <vt:lpstr>Этапы  проекта :</vt:lpstr>
      <vt:lpstr>Уголок по ПДД</vt:lpstr>
      <vt:lpstr>Слайд 14</vt:lpstr>
      <vt:lpstr>Слайд 15</vt:lpstr>
      <vt:lpstr>Слайд 16</vt:lpstr>
      <vt:lpstr>Слайд 17</vt:lpstr>
      <vt:lpstr>Слайд 18</vt:lpstr>
      <vt:lpstr>Открытое занятие встаршей группе «Весельчак» на тему «Изучаем правила по ПДД»</vt:lpstr>
      <vt:lpstr>Игра Дорожные знаки и автомобили»</vt:lpstr>
      <vt:lpstr>Слайд 21</vt:lpstr>
      <vt:lpstr>Мероприятие «Соблюдаем ПДД»</vt:lpstr>
      <vt:lpstr>Слайд 23</vt:lpstr>
      <vt:lpstr>Игра  «Пешеходы и автомобили»</vt:lpstr>
      <vt:lpstr>Выставка  детских  рисунков                     «Безопасноя дорога</vt:lpstr>
      <vt:lpstr>Слайд 26</vt:lpstr>
      <vt:lpstr>Слайд 27</vt:lpstr>
      <vt:lpstr>Аппликация  «Дорожные знаки»</vt:lpstr>
      <vt:lpstr>Дорога в детский сад </vt:lpstr>
      <vt:lpstr>Работа с педагогами</vt:lpstr>
      <vt:lpstr>Работа с родителями</vt:lpstr>
      <vt:lpstr>Итоговое мероприятие                                              с сотрудниками ГБДД      </vt:lpstr>
      <vt:lpstr>Слайд 33</vt:lpstr>
      <vt:lpstr>Исползованная литература: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Прoект</dc:title>
  <dc:creator>1</dc:creator>
  <cp:lastModifiedBy>1</cp:lastModifiedBy>
  <cp:revision>131</cp:revision>
  <dcterms:created xsi:type="dcterms:W3CDTF">2014-12-10T07:27:48Z</dcterms:created>
  <dcterms:modified xsi:type="dcterms:W3CDTF">2023-02-20T09:03:38Z</dcterms:modified>
</cp:coreProperties>
</file>